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6"/>
  </p:notes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71" r:id="rId12"/>
    <p:sldId id="288" r:id="rId13"/>
    <p:sldId id="289" r:id="rId14"/>
    <p:sldId id="290" r:id="rId15"/>
    <p:sldId id="291" r:id="rId16"/>
    <p:sldId id="292" r:id="rId17"/>
    <p:sldId id="293" r:id="rId18"/>
    <p:sldId id="294" r:id="rId19"/>
    <p:sldId id="295" r:id="rId20"/>
    <p:sldId id="296" r:id="rId21"/>
    <p:sldId id="297" r:id="rId22"/>
    <p:sldId id="298" r:id="rId23"/>
    <p:sldId id="299" r:id="rId24"/>
    <p:sldId id="300" r:id="rId25"/>
    <p:sldId id="301" r:id="rId26"/>
    <p:sldId id="302" r:id="rId27"/>
    <p:sldId id="303" r:id="rId28"/>
    <p:sldId id="268" r:id="rId29"/>
    <p:sldId id="304" r:id="rId30"/>
    <p:sldId id="305" r:id="rId31"/>
    <p:sldId id="306" r:id="rId32"/>
    <p:sldId id="307" r:id="rId33"/>
    <p:sldId id="308" r:id="rId34"/>
    <p:sldId id="309" r:id="rId35"/>
    <p:sldId id="310" r:id="rId36"/>
    <p:sldId id="311" r:id="rId37"/>
    <p:sldId id="312" r:id="rId38"/>
    <p:sldId id="313" r:id="rId39"/>
    <p:sldId id="314" r:id="rId40"/>
    <p:sldId id="315" r:id="rId41"/>
    <p:sldId id="316" r:id="rId42"/>
    <p:sldId id="269" r:id="rId43"/>
    <p:sldId id="317" r:id="rId44"/>
    <p:sldId id="318" r:id="rId45"/>
    <p:sldId id="319" r:id="rId46"/>
    <p:sldId id="320" r:id="rId47"/>
    <p:sldId id="321" r:id="rId48"/>
    <p:sldId id="322" r:id="rId49"/>
    <p:sldId id="323" r:id="rId50"/>
    <p:sldId id="324" r:id="rId51"/>
    <p:sldId id="270" r:id="rId52"/>
    <p:sldId id="325" r:id="rId53"/>
    <p:sldId id="326" r:id="rId54"/>
    <p:sldId id="327" r:id="rId55"/>
    <p:sldId id="328" r:id="rId56"/>
    <p:sldId id="329" r:id="rId57"/>
    <p:sldId id="330" r:id="rId58"/>
    <p:sldId id="331" r:id="rId59"/>
    <p:sldId id="332" r:id="rId60"/>
    <p:sldId id="333" r:id="rId61"/>
    <p:sldId id="334" r:id="rId62"/>
    <p:sldId id="335" r:id="rId63"/>
    <p:sldId id="338" r:id="rId64"/>
    <p:sldId id="341" r:id="rId65"/>
  </p:sldIdLst>
  <p:sldSz cx="12192000" cy="6858000"/>
  <p:notesSz cx="6858000" cy="9144000"/>
  <p:custShowLst>
    <p:custShow name="Досьє Університет" id="0">
      <p:sldLst>
        <p:sld r:id="rId9"/>
      </p:sldLst>
    </p:custShow>
    <p:custShow name="Досьє Хрещатик" id="1">
      <p:sldLst>
        <p:sld r:id="rId8"/>
      </p:sldLst>
    </p:custShow>
    <p:custShow name="Досьє Театральна" id="2">
      <p:sldLst>
        <p:sld r:id="rId10"/>
      </p:sldLst>
    </p:custShow>
    <p:custShow name="Досьє Золоті ворота" id="3">
      <p:sldLst>
        <p:sld r:id="rId11"/>
      </p:sldLst>
    </p:custShow>
    <p:custShow name="Фото - Хрещатик" id="4">
      <p:sldLst>
        <p:sld r:id="rId12"/>
        <p:sld r:id="rId13"/>
        <p:sld r:id="rId14"/>
        <p:sld r:id="rId15"/>
        <p:sld r:id="rId16"/>
        <p:sld r:id="rId17"/>
        <p:sld r:id="rId18"/>
        <p:sld r:id="rId19"/>
        <p:sld r:id="rId20"/>
        <p:sld r:id="rId21"/>
        <p:sld r:id="rId22"/>
        <p:sld r:id="rId23"/>
        <p:sld r:id="rId24"/>
        <p:sld r:id="rId25"/>
        <p:sld r:id="rId26"/>
        <p:sld r:id="rId27"/>
        <p:sld r:id="rId28"/>
      </p:sldLst>
    </p:custShow>
    <p:custShow name="Фото - Університет" id="5">
      <p:sldLst>
        <p:sld r:id="rId29"/>
        <p:sld r:id="rId30"/>
        <p:sld r:id="rId31"/>
        <p:sld r:id="rId32"/>
        <p:sld r:id="rId33"/>
        <p:sld r:id="rId34"/>
        <p:sld r:id="rId35"/>
        <p:sld r:id="rId36"/>
        <p:sld r:id="rId37"/>
        <p:sld r:id="rId38"/>
        <p:sld r:id="rId39"/>
        <p:sld r:id="rId40"/>
        <p:sld r:id="rId41"/>
        <p:sld r:id="rId42"/>
      </p:sldLst>
    </p:custShow>
    <p:custShow name="Фото - Театральна" id="6">
      <p:sldLst>
        <p:sld r:id="rId43"/>
        <p:sld r:id="rId44"/>
        <p:sld r:id="rId45"/>
        <p:sld r:id="rId46"/>
        <p:sld r:id="rId47"/>
        <p:sld r:id="rId48"/>
        <p:sld r:id="rId49"/>
        <p:sld r:id="rId50"/>
        <p:sld r:id="rId51"/>
      </p:sldLst>
    </p:custShow>
    <p:custShow name="Фото - Золоті ворота" id="7">
      <p:sldLst>
        <p:sld r:id="rId52"/>
        <p:sld r:id="rId53"/>
        <p:sld r:id="rId54"/>
        <p:sld r:id="rId55"/>
        <p:sld r:id="rId56"/>
        <p:sld r:id="rId57"/>
        <p:sld r:id="rId58"/>
        <p:sld r:id="rId59"/>
        <p:sld r:id="rId60"/>
        <p:sld r:id="rId61"/>
        <p:sld r:id="rId62"/>
      </p:sldLst>
    </p:custShow>
    <p:custShow name="Працівники - Хрещатик" id="8">
      <p:sldLst>
        <p:sld r:id="rId63"/>
      </p:sldLst>
    </p:custShow>
    <p:custShow name="дані" id="9">
      <p:sldLst>
        <p:sld r:id="rId64"/>
        <p:sld r:id="rId65"/>
      </p:sldLst>
    </p:custShow>
  </p:custShowLst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Loading" id="{299947D3-0154-4FC5-B04B-5DB5969BAE8E}">
          <p14:sldIdLst>
            <p14:sldId id="256"/>
          </p14:sldIdLst>
        </p14:section>
        <p14:section name="Menu" id="{600F04D1-35BC-44C7-8567-037564402F6E}">
          <p14:sldIdLst>
            <p14:sldId id="257"/>
            <p14:sldId id="258"/>
            <p14:sldId id="260"/>
            <p14:sldId id="261"/>
            <p14:sldId id="262"/>
          </p14:sldIdLst>
        </p14:section>
        <p14:section name="Files" id="{E6EBF765-ADAE-484D-830D-4E5100DC29C3}">
          <p14:sldIdLst>
            <p14:sldId id="263"/>
            <p14:sldId id="264"/>
            <p14:sldId id="265"/>
            <p14:sldId id="266"/>
          </p14:sldIdLst>
        </p14:section>
        <p14:section name="Galery" id="{B0D26AC4-678E-4A42-B99B-D70A6CCAD8EE}">
          <p14:sldIdLst>
            <p14:sldId id="271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268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3"/>
            <p14:sldId id="314"/>
            <p14:sldId id="315"/>
            <p14:sldId id="316"/>
            <p14:sldId id="269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270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</p14:sldIdLst>
        </p14:section>
        <p14:section name="Workers" id="{1B67E8D7-AB73-4731-B390-F5B19ACE2769}">
          <p14:sldIdLst>
            <p14:sldId id="335"/>
          </p14:sldIdLst>
        </p14:section>
        <p14:section name="Розділ без заголовка" id="{9A2CA87A-1008-413D-A24F-138F6C4F83FF}">
          <p14:sldIdLst>
            <p14:sldId id="338"/>
            <p14:sldId id="341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F2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434" autoAdjust="0"/>
  </p:normalViewPr>
  <p:slideViewPr>
    <p:cSldViewPr snapToGrid="0">
      <p:cViewPr varScale="1">
        <p:scale>
          <a:sx n="46" d="100"/>
          <a:sy n="46" d="100"/>
        </p:scale>
        <p:origin x="780" y="6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84B91-2F67-4458-AC30-D15431C35066}" type="datetimeFigureOut">
              <a:rPr lang="ru-RU" smtClean="0"/>
              <a:t>05.02.2014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52ADAB-534B-4C7B-BBA3-F948F5C7C5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504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uk-UA" smtClean="0"/>
              <a:t>Зразок підзаголовка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9909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092604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343820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73234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6438118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72463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30072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819698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0907814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861471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uk-UA" smtClean="0"/>
              <a:t>Клацніть піктограму, щоб додати зображення</a:t>
            </a:r>
            <a:endParaRPr lang="uk-U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3680933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3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uk-UA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FDDA59-3B91-41A8-8534-9E9314745D2F}" type="datetimeFigureOut">
              <a:rPr lang="uk-UA" smtClean="0"/>
              <a:t>05.02.2014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5A6ED-BF5D-4CE2-9D3E-FB7DB484C13C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549057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Relationship Id="rId5" Type="http://schemas.openxmlformats.org/officeDocument/2006/relationships/slide" Target="slide4.xml"/><Relationship Id="rId4" Type="http://schemas.openxmlformats.org/officeDocument/2006/relationships/slide" Target="slide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1" name="Group 740"/>
          <p:cNvGrpSpPr/>
          <p:nvPr/>
        </p:nvGrpSpPr>
        <p:grpSpPr>
          <a:xfrm>
            <a:off x="336550" y="2249488"/>
            <a:ext cx="11507788" cy="890588"/>
            <a:chOff x="336550" y="2249488"/>
            <a:chExt cx="11507788" cy="890588"/>
          </a:xfrm>
        </p:grpSpPr>
        <p:grpSp>
          <p:nvGrpSpPr>
            <p:cNvPr id="726" name="Group 725"/>
            <p:cNvGrpSpPr/>
            <p:nvPr/>
          </p:nvGrpSpPr>
          <p:grpSpPr>
            <a:xfrm>
              <a:off x="336550" y="2970213"/>
              <a:ext cx="11507788" cy="169863"/>
              <a:chOff x="336550" y="2970213"/>
              <a:chExt cx="11507788" cy="169863"/>
            </a:xfrm>
          </p:grpSpPr>
          <p:sp>
            <p:nvSpPr>
              <p:cNvPr id="564" name="Freeform 79"/>
              <p:cNvSpPr>
                <a:spLocks/>
              </p:cNvSpPr>
              <p:nvPr/>
            </p:nvSpPr>
            <p:spPr bwMode="auto">
              <a:xfrm>
                <a:off x="336550" y="2970213"/>
                <a:ext cx="11507788" cy="169863"/>
              </a:xfrm>
              <a:custGeom>
                <a:avLst/>
                <a:gdLst>
                  <a:gd name="T0" fmla="*/ 0 w 7249"/>
                  <a:gd name="T1" fmla="*/ 0 h 107"/>
                  <a:gd name="T2" fmla="*/ 7249 w 7249"/>
                  <a:gd name="T3" fmla="*/ 0 h 107"/>
                  <a:gd name="T4" fmla="*/ 7249 w 7249"/>
                  <a:gd name="T5" fmla="*/ 28 h 107"/>
                  <a:gd name="T6" fmla="*/ 7247 w 7249"/>
                  <a:gd name="T7" fmla="*/ 48 h 107"/>
                  <a:gd name="T8" fmla="*/ 7245 w 7249"/>
                  <a:gd name="T9" fmla="*/ 66 h 107"/>
                  <a:gd name="T10" fmla="*/ 7245 w 7249"/>
                  <a:gd name="T11" fmla="*/ 83 h 107"/>
                  <a:gd name="T12" fmla="*/ 7249 w 7249"/>
                  <a:gd name="T13" fmla="*/ 107 h 107"/>
                  <a:gd name="T14" fmla="*/ 9 w 7249"/>
                  <a:gd name="T15" fmla="*/ 107 h 107"/>
                  <a:gd name="T16" fmla="*/ 15 w 7249"/>
                  <a:gd name="T17" fmla="*/ 85 h 107"/>
                  <a:gd name="T18" fmla="*/ 15 w 7249"/>
                  <a:gd name="T19" fmla="*/ 72 h 107"/>
                  <a:gd name="T20" fmla="*/ 15 w 7249"/>
                  <a:gd name="T21" fmla="*/ 61 h 107"/>
                  <a:gd name="T22" fmla="*/ 11 w 7249"/>
                  <a:gd name="T23" fmla="*/ 52 h 107"/>
                  <a:gd name="T24" fmla="*/ 7 w 7249"/>
                  <a:gd name="T25" fmla="*/ 41 h 107"/>
                  <a:gd name="T26" fmla="*/ 4 w 7249"/>
                  <a:gd name="T27" fmla="*/ 24 h 107"/>
                  <a:gd name="T28" fmla="*/ 0 w 7249"/>
                  <a:gd name="T29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49" h="107">
                    <a:moveTo>
                      <a:pt x="0" y="0"/>
                    </a:moveTo>
                    <a:lnTo>
                      <a:pt x="7249" y="0"/>
                    </a:lnTo>
                    <a:lnTo>
                      <a:pt x="7249" y="28"/>
                    </a:lnTo>
                    <a:lnTo>
                      <a:pt x="7247" y="48"/>
                    </a:lnTo>
                    <a:lnTo>
                      <a:pt x="7245" y="66"/>
                    </a:lnTo>
                    <a:lnTo>
                      <a:pt x="7245" y="83"/>
                    </a:lnTo>
                    <a:lnTo>
                      <a:pt x="7249" y="107"/>
                    </a:lnTo>
                    <a:lnTo>
                      <a:pt x="9" y="107"/>
                    </a:lnTo>
                    <a:lnTo>
                      <a:pt x="15" y="85"/>
                    </a:lnTo>
                    <a:lnTo>
                      <a:pt x="15" y="72"/>
                    </a:lnTo>
                    <a:lnTo>
                      <a:pt x="15" y="61"/>
                    </a:lnTo>
                    <a:lnTo>
                      <a:pt x="11" y="52"/>
                    </a:lnTo>
                    <a:lnTo>
                      <a:pt x="7" y="41"/>
                    </a:lnTo>
                    <a:lnTo>
                      <a:pt x="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5" name="Line 80"/>
              <p:cNvSpPr>
                <a:spLocks noChangeShapeType="1"/>
              </p:cNvSpPr>
              <p:nvPr/>
            </p:nvSpPr>
            <p:spPr bwMode="auto">
              <a:xfrm flipH="1">
                <a:off x="336550" y="2970213"/>
                <a:ext cx="115077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6" name="Line 81"/>
              <p:cNvSpPr>
                <a:spLocks noChangeShapeType="1"/>
              </p:cNvSpPr>
              <p:nvPr/>
            </p:nvSpPr>
            <p:spPr bwMode="auto">
              <a:xfrm>
                <a:off x="350838" y="3140075"/>
                <a:ext cx="114935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grpSp>
            <p:nvGrpSpPr>
              <p:cNvPr id="725" name="Group 724"/>
              <p:cNvGrpSpPr/>
              <p:nvPr/>
            </p:nvGrpSpPr>
            <p:grpSpPr>
              <a:xfrm>
                <a:off x="354013" y="3049588"/>
                <a:ext cx="11487150" cy="0"/>
                <a:chOff x="354013" y="3049588"/>
                <a:chExt cx="11487150" cy="0"/>
              </a:xfrm>
            </p:grpSpPr>
            <p:sp>
              <p:nvSpPr>
                <p:cNvPr id="567" name="Line 82"/>
                <p:cNvSpPr>
                  <a:spLocks noChangeShapeType="1"/>
                </p:cNvSpPr>
                <p:nvPr/>
              </p:nvSpPr>
              <p:spPr bwMode="auto">
                <a:xfrm flipH="1">
                  <a:off x="11764963" y="3049588"/>
                  <a:ext cx="762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68" name="Line 83"/>
                <p:cNvSpPr>
                  <a:spLocks noChangeShapeType="1"/>
                </p:cNvSpPr>
                <p:nvPr/>
              </p:nvSpPr>
              <p:spPr bwMode="auto">
                <a:xfrm flipH="1">
                  <a:off x="1160462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69" name="Line 84"/>
                <p:cNvSpPr>
                  <a:spLocks noChangeShapeType="1"/>
                </p:cNvSpPr>
                <p:nvPr/>
              </p:nvSpPr>
              <p:spPr bwMode="auto">
                <a:xfrm flipH="1">
                  <a:off x="1144428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0" name="Line 85"/>
                <p:cNvSpPr>
                  <a:spLocks noChangeShapeType="1"/>
                </p:cNvSpPr>
                <p:nvPr/>
              </p:nvSpPr>
              <p:spPr bwMode="auto">
                <a:xfrm flipH="1">
                  <a:off x="1128236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1" name="Line 86"/>
                <p:cNvSpPr>
                  <a:spLocks noChangeShapeType="1"/>
                </p:cNvSpPr>
                <p:nvPr/>
              </p:nvSpPr>
              <p:spPr bwMode="auto">
                <a:xfrm flipH="1">
                  <a:off x="1111885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2" name="Line 87"/>
                <p:cNvSpPr>
                  <a:spLocks noChangeShapeType="1"/>
                </p:cNvSpPr>
                <p:nvPr/>
              </p:nvSpPr>
              <p:spPr bwMode="auto">
                <a:xfrm flipH="1">
                  <a:off x="10958513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3" name="Line 88"/>
                <p:cNvSpPr>
                  <a:spLocks noChangeShapeType="1"/>
                </p:cNvSpPr>
                <p:nvPr/>
              </p:nvSpPr>
              <p:spPr bwMode="auto">
                <a:xfrm flipH="1">
                  <a:off x="1079817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4" name="Line 89"/>
                <p:cNvSpPr>
                  <a:spLocks noChangeShapeType="1"/>
                </p:cNvSpPr>
                <p:nvPr/>
              </p:nvSpPr>
              <p:spPr bwMode="auto">
                <a:xfrm flipH="1">
                  <a:off x="1063783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5" name="Line 90"/>
                <p:cNvSpPr>
                  <a:spLocks noChangeShapeType="1"/>
                </p:cNvSpPr>
                <p:nvPr/>
              </p:nvSpPr>
              <p:spPr bwMode="auto">
                <a:xfrm flipH="1">
                  <a:off x="1047591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6" name="Line 91"/>
                <p:cNvSpPr>
                  <a:spLocks noChangeShapeType="1"/>
                </p:cNvSpPr>
                <p:nvPr/>
              </p:nvSpPr>
              <p:spPr bwMode="auto">
                <a:xfrm flipH="1">
                  <a:off x="1031240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7" name="Line 92"/>
                <p:cNvSpPr>
                  <a:spLocks noChangeShapeType="1"/>
                </p:cNvSpPr>
                <p:nvPr/>
              </p:nvSpPr>
              <p:spPr bwMode="auto">
                <a:xfrm flipH="1">
                  <a:off x="1015206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8" name="Line 93"/>
                <p:cNvSpPr>
                  <a:spLocks noChangeShapeType="1"/>
                </p:cNvSpPr>
                <p:nvPr/>
              </p:nvSpPr>
              <p:spPr bwMode="auto">
                <a:xfrm flipH="1">
                  <a:off x="999172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9" name="Line 94"/>
                <p:cNvSpPr>
                  <a:spLocks noChangeShapeType="1"/>
                </p:cNvSpPr>
                <p:nvPr/>
              </p:nvSpPr>
              <p:spPr bwMode="auto">
                <a:xfrm flipH="1">
                  <a:off x="983138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0" name="Line 95"/>
                <p:cNvSpPr>
                  <a:spLocks noChangeShapeType="1"/>
                </p:cNvSpPr>
                <p:nvPr/>
              </p:nvSpPr>
              <p:spPr bwMode="auto">
                <a:xfrm flipH="1">
                  <a:off x="967105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1" name="Line 96"/>
                <p:cNvSpPr>
                  <a:spLocks noChangeShapeType="1"/>
                </p:cNvSpPr>
                <p:nvPr/>
              </p:nvSpPr>
              <p:spPr bwMode="auto">
                <a:xfrm flipH="1">
                  <a:off x="950595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2" name="Line 97"/>
                <p:cNvSpPr>
                  <a:spLocks noChangeShapeType="1"/>
                </p:cNvSpPr>
                <p:nvPr/>
              </p:nvSpPr>
              <p:spPr bwMode="auto">
                <a:xfrm flipH="1">
                  <a:off x="934561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3" name="Line 98"/>
                <p:cNvSpPr>
                  <a:spLocks noChangeShapeType="1"/>
                </p:cNvSpPr>
                <p:nvPr/>
              </p:nvSpPr>
              <p:spPr bwMode="auto">
                <a:xfrm flipH="1">
                  <a:off x="918527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4" name="Line 99"/>
                <p:cNvSpPr>
                  <a:spLocks noChangeShapeType="1"/>
                </p:cNvSpPr>
                <p:nvPr/>
              </p:nvSpPr>
              <p:spPr bwMode="auto">
                <a:xfrm flipH="1">
                  <a:off x="902493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5" name="Line 100"/>
                <p:cNvSpPr>
                  <a:spLocks noChangeShapeType="1"/>
                </p:cNvSpPr>
                <p:nvPr/>
              </p:nvSpPr>
              <p:spPr bwMode="auto">
                <a:xfrm flipH="1">
                  <a:off x="8859838" y="3049588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6" name="Line 101"/>
                <p:cNvSpPr>
                  <a:spLocks noChangeShapeType="1"/>
                </p:cNvSpPr>
                <p:nvPr/>
              </p:nvSpPr>
              <p:spPr bwMode="auto">
                <a:xfrm flipH="1">
                  <a:off x="869950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7" name="Line 102"/>
                <p:cNvSpPr>
                  <a:spLocks noChangeShapeType="1"/>
                </p:cNvSpPr>
                <p:nvPr/>
              </p:nvSpPr>
              <p:spPr bwMode="auto">
                <a:xfrm flipH="1">
                  <a:off x="853916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8" name="Line 103"/>
                <p:cNvSpPr>
                  <a:spLocks noChangeShapeType="1"/>
                </p:cNvSpPr>
                <p:nvPr/>
              </p:nvSpPr>
              <p:spPr bwMode="auto">
                <a:xfrm flipH="1">
                  <a:off x="83788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89" name="Line 104"/>
                <p:cNvSpPr>
                  <a:spLocks noChangeShapeType="1"/>
                </p:cNvSpPr>
                <p:nvPr/>
              </p:nvSpPr>
              <p:spPr bwMode="auto">
                <a:xfrm flipH="1">
                  <a:off x="821848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0" name="Line 105"/>
                <p:cNvSpPr>
                  <a:spLocks noChangeShapeType="1"/>
                </p:cNvSpPr>
                <p:nvPr/>
              </p:nvSpPr>
              <p:spPr bwMode="auto">
                <a:xfrm flipH="1">
                  <a:off x="8054975" y="3049588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1" name="Line 106"/>
                <p:cNvSpPr>
                  <a:spLocks noChangeShapeType="1"/>
                </p:cNvSpPr>
                <p:nvPr/>
              </p:nvSpPr>
              <p:spPr bwMode="auto">
                <a:xfrm flipH="1">
                  <a:off x="789305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2" name="Line 107"/>
                <p:cNvSpPr>
                  <a:spLocks noChangeShapeType="1"/>
                </p:cNvSpPr>
                <p:nvPr/>
              </p:nvSpPr>
              <p:spPr bwMode="auto">
                <a:xfrm flipH="1">
                  <a:off x="773271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3" name="Line 108"/>
                <p:cNvSpPr>
                  <a:spLocks noChangeShapeType="1"/>
                </p:cNvSpPr>
                <p:nvPr/>
              </p:nvSpPr>
              <p:spPr bwMode="auto">
                <a:xfrm flipH="1">
                  <a:off x="757237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4" name="Line 109"/>
                <p:cNvSpPr>
                  <a:spLocks noChangeShapeType="1"/>
                </p:cNvSpPr>
                <p:nvPr/>
              </p:nvSpPr>
              <p:spPr bwMode="auto">
                <a:xfrm flipH="1">
                  <a:off x="741203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5" name="Line 110"/>
                <p:cNvSpPr>
                  <a:spLocks noChangeShapeType="1"/>
                </p:cNvSpPr>
                <p:nvPr/>
              </p:nvSpPr>
              <p:spPr bwMode="auto">
                <a:xfrm flipH="1">
                  <a:off x="7248525" y="3049588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6" name="Line 111"/>
                <p:cNvSpPr>
                  <a:spLocks noChangeShapeType="1"/>
                </p:cNvSpPr>
                <p:nvPr/>
              </p:nvSpPr>
              <p:spPr bwMode="auto">
                <a:xfrm flipH="1">
                  <a:off x="708660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7" name="Line 112"/>
                <p:cNvSpPr>
                  <a:spLocks noChangeShapeType="1"/>
                </p:cNvSpPr>
                <p:nvPr/>
              </p:nvSpPr>
              <p:spPr bwMode="auto">
                <a:xfrm flipH="1">
                  <a:off x="692626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8" name="Line 113"/>
                <p:cNvSpPr>
                  <a:spLocks noChangeShapeType="1"/>
                </p:cNvSpPr>
                <p:nvPr/>
              </p:nvSpPr>
              <p:spPr bwMode="auto">
                <a:xfrm flipH="1">
                  <a:off x="67659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99" name="Line 114"/>
                <p:cNvSpPr>
                  <a:spLocks noChangeShapeType="1"/>
                </p:cNvSpPr>
                <p:nvPr/>
              </p:nvSpPr>
              <p:spPr bwMode="auto">
                <a:xfrm flipH="1">
                  <a:off x="660558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0" name="Line 115"/>
                <p:cNvSpPr>
                  <a:spLocks noChangeShapeType="1"/>
                </p:cNvSpPr>
                <p:nvPr/>
              </p:nvSpPr>
              <p:spPr bwMode="auto">
                <a:xfrm flipH="1">
                  <a:off x="6442075" y="3049588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1" name="Line 116"/>
                <p:cNvSpPr>
                  <a:spLocks noChangeShapeType="1"/>
                </p:cNvSpPr>
                <p:nvPr/>
              </p:nvSpPr>
              <p:spPr bwMode="auto">
                <a:xfrm flipH="1">
                  <a:off x="628173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2" name="Line 117"/>
                <p:cNvSpPr>
                  <a:spLocks noChangeShapeType="1"/>
                </p:cNvSpPr>
                <p:nvPr/>
              </p:nvSpPr>
              <p:spPr bwMode="auto">
                <a:xfrm flipH="1">
                  <a:off x="611981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3" name="Line 118"/>
                <p:cNvSpPr>
                  <a:spLocks noChangeShapeType="1"/>
                </p:cNvSpPr>
                <p:nvPr/>
              </p:nvSpPr>
              <p:spPr bwMode="auto">
                <a:xfrm flipH="1">
                  <a:off x="595947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4" name="Line 119"/>
                <p:cNvSpPr>
                  <a:spLocks noChangeShapeType="1"/>
                </p:cNvSpPr>
                <p:nvPr/>
              </p:nvSpPr>
              <p:spPr bwMode="auto">
                <a:xfrm flipH="1">
                  <a:off x="579913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5" name="Line 120"/>
                <p:cNvSpPr>
                  <a:spLocks noChangeShapeType="1"/>
                </p:cNvSpPr>
                <p:nvPr/>
              </p:nvSpPr>
              <p:spPr bwMode="auto">
                <a:xfrm flipH="1">
                  <a:off x="5635625" y="3049588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6" name="Line 121"/>
                <p:cNvSpPr>
                  <a:spLocks noChangeShapeType="1"/>
                </p:cNvSpPr>
                <p:nvPr/>
              </p:nvSpPr>
              <p:spPr bwMode="auto">
                <a:xfrm flipH="1">
                  <a:off x="547528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7" name="Line 122"/>
                <p:cNvSpPr>
                  <a:spLocks noChangeShapeType="1"/>
                </p:cNvSpPr>
                <p:nvPr/>
              </p:nvSpPr>
              <p:spPr bwMode="auto">
                <a:xfrm flipH="1">
                  <a:off x="5313363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8" name="Line 123"/>
                <p:cNvSpPr>
                  <a:spLocks noChangeShapeType="1"/>
                </p:cNvSpPr>
                <p:nvPr/>
              </p:nvSpPr>
              <p:spPr bwMode="auto">
                <a:xfrm flipH="1">
                  <a:off x="51530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09" name="Line 124"/>
                <p:cNvSpPr>
                  <a:spLocks noChangeShapeType="1"/>
                </p:cNvSpPr>
                <p:nvPr/>
              </p:nvSpPr>
              <p:spPr bwMode="auto">
                <a:xfrm flipH="1">
                  <a:off x="499268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0" name="Line 125"/>
                <p:cNvSpPr>
                  <a:spLocks noChangeShapeType="1"/>
                </p:cNvSpPr>
                <p:nvPr/>
              </p:nvSpPr>
              <p:spPr bwMode="auto">
                <a:xfrm flipH="1">
                  <a:off x="482917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1" name="Line 126"/>
                <p:cNvSpPr>
                  <a:spLocks noChangeShapeType="1"/>
                </p:cNvSpPr>
                <p:nvPr/>
              </p:nvSpPr>
              <p:spPr bwMode="auto">
                <a:xfrm flipH="1">
                  <a:off x="466883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2" name="Line 127"/>
                <p:cNvSpPr>
                  <a:spLocks noChangeShapeType="1"/>
                </p:cNvSpPr>
                <p:nvPr/>
              </p:nvSpPr>
              <p:spPr bwMode="auto">
                <a:xfrm flipH="1">
                  <a:off x="450850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3" name="Line 128"/>
                <p:cNvSpPr>
                  <a:spLocks noChangeShapeType="1"/>
                </p:cNvSpPr>
                <p:nvPr/>
              </p:nvSpPr>
              <p:spPr bwMode="auto">
                <a:xfrm flipH="1">
                  <a:off x="434657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4" name="Line 129"/>
                <p:cNvSpPr>
                  <a:spLocks noChangeShapeType="1"/>
                </p:cNvSpPr>
                <p:nvPr/>
              </p:nvSpPr>
              <p:spPr bwMode="auto">
                <a:xfrm flipH="1">
                  <a:off x="418623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5" name="Line 130"/>
                <p:cNvSpPr>
                  <a:spLocks noChangeShapeType="1"/>
                </p:cNvSpPr>
                <p:nvPr/>
              </p:nvSpPr>
              <p:spPr bwMode="auto">
                <a:xfrm flipH="1">
                  <a:off x="4022725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6" name="Line 131"/>
                <p:cNvSpPr>
                  <a:spLocks noChangeShapeType="1"/>
                </p:cNvSpPr>
                <p:nvPr/>
              </p:nvSpPr>
              <p:spPr bwMode="auto">
                <a:xfrm flipH="1">
                  <a:off x="386238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7" name="Line 132"/>
                <p:cNvSpPr>
                  <a:spLocks noChangeShapeType="1"/>
                </p:cNvSpPr>
                <p:nvPr/>
              </p:nvSpPr>
              <p:spPr bwMode="auto">
                <a:xfrm flipH="1">
                  <a:off x="370205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8" name="Line 133"/>
                <p:cNvSpPr>
                  <a:spLocks noChangeShapeType="1"/>
                </p:cNvSpPr>
                <p:nvPr/>
              </p:nvSpPr>
              <p:spPr bwMode="auto">
                <a:xfrm flipH="1">
                  <a:off x="35401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19" name="Line 134"/>
                <p:cNvSpPr>
                  <a:spLocks noChangeShapeType="1"/>
                </p:cNvSpPr>
                <p:nvPr/>
              </p:nvSpPr>
              <p:spPr bwMode="auto">
                <a:xfrm flipH="1">
                  <a:off x="337978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0" name="Line 135"/>
                <p:cNvSpPr>
                  <a:spLocks noChangeShapeType="1"/>
                </p:cNvSpPr>
                <p:nvPr/>
              </p:nvSpPr>
              <p:spPr bwMode="auto">
                <a:xfrm flipH="1">
                  <a:off x="321627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1" name="Line 136"/>
                <p:cNvSpPr>
                  <a:spLocks noChangeShapeType="1"/>
                </p:cNvSpPr>
                <p:nvPr/>
              </p:nvSpPr>
              <p:spPr bwMode="auto">
                <a:xfrm flipH="1">
                  <a:off x="3055938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2" name="Line 137"/>
                <p:cNvSpPr>
                  <a:spLocks noChangeShapeType="1"/>
                </p:cNvSpPr>
                <p:nvPr/>
              </p:nvSpPr>
              <p:spPr bwMode="auto">
                <a:xfrm flipH="1">
                  <a:off x="289560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3" name="Line 138"/>
                <p:cNvSpPr>
                  <a:spLocks noChangeShapeType="1"/>
                </p:cNvSpPr>
                <p:nvPr/>
              </p:nvSpPr>
              <p:spPr bwMode="auto">
                <a:xfrm flipH="1">
                  <a:off x="2735263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4" name="Line 139"/>
                <p:cNvSpPr>
                  <a:spLocks noChangeShapeType="1"/>
                </p:cNvSpPr>
                <p:nvPr/>
              </p:nvSpPr>
              <p:spPr bwMode="auto">
                <a:xfrm flipH="1">
                  <a:off x="257333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5" name="Line 140"/>
                <p:cNvSpPr>
                  <a:spLocks noChangeShapeType="1"/>
                </p:cNvSpPr>
                <p:nvPr/>
              </p:nvSpPr>
              <p:spPr bwMode="auto">
                <a:xfrm flipH="1">
                  <a:off x="24098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6" name="Line 141"/>
                <p:cNvSpPr>
                  <a:spLocks noChangeShapeType="1"/>
                </p:cNvSpPr>
                <p:nvPr/>
              </p:nvSpPr>
              <p:spPr bwMode="auto">
                <a:xfrm flipH="1">
                  <a:off x="224948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7" name="Line 142"/>
                <p:cNvSpPr>
                  <a:spLocks noChangeShapeType="1"/>
                </p:cNvSpPr>
                <p:nvPr/>
              </p:nvSpPr>
              <p:spPr bwMode="auto">
                <a:xfrm flipH="1">
                  <a:off x="208915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8" name="Line 143"/>
                <p:cNvSpPr>
                  <a:spLocks noChangeShapeType="1"/>
                </p:cNvSpPr>
                <p:nvPr/>
              </p:nvSpPr>
              <p:spPr bwMode="auto">
                <a:xfrm flipH="1">
                  <a:off x="1928813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29" name="Line 144"/>
                <p:cNvSpPr>
                  <a:spLocks noChangeShapeType="1"/>
                </p:cNvSpPr>
                <p:nvPr/>
              </p:nvSpPr>
              <p:spPr bwMode="auto">
                <a:xfrm flipH="1">
                  <a:off x="1763713" y="3049588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0" name="Line 145"/>
                <p:cNvSpPr>
                  <a:spLocks noChangeShapeType="1"/>
                </p:cNvSpPr>
                <p:nvPr/>
              </p:nvSpPr>
              <p:spPr bwMode="auto">
                <a:xfrm flipH="1">
                  <a:off x="160337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1" name="Line 146"/>
                <p:cNvSpPr>
                  <a:spLocks noChangeShapeType="1"/>
                </p:cNvSpPr>
                <p:nvPr/>
              </p:nvSpPr>
              <p:spPr bwMode="auto">
                <a:xfrm flipH="1">
                  <a:off x="144303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2" name="Line 147"/>
                <p:cNvSpPr>
                  <a:spLocks noChangeShapeType="1"/>
                </p:cNvSpPr>
                <p:nvPr/>
              </p:nvSpPr>
              <p:spPr bwMode="auto">
                <a:xfrm flipH="1">
                  <a:off x="1282700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3" name="Line 148"/>
                <p:cNvSpPr>
                  <a:spLocks noChangeShapeType="1"/>
                </p:cNvSpPr>
                <p:nvPr/>
              </p:nvSpPr>
              <p:spPr bwMode="auto">
                <a:xfrm flipH="1">
                  <a:off x="1122363" y="3049588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4" name="Line 149"/>
                <p:cNvSpPr>
                  <a:spLocks noChangeShapeType="1"/>
                </p:cNvSpPr>
                <p:nvPr/>
              </p:nvSpPr>
              <p:spPr bwMode="auto">
                <a:xfrm flipH="1">
                  <a:off x="957263" y="3049588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5" name="Line 150"/>
                <p:cNvSpPr>
                  <a:spLocks noChangeShapeType="1"/>
                </p:cNvSpPr>
                <p:nvPr/>
              </p:nvSpPr>
              <p:spPr bwMode="auto">
                <a:xfrm flipH="1">
                  <a:off x="796925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6" name="Line 151"/>
                <p:cNvSpPr>
                  <a:spLocks noChangeShapeType="1"/>
                </p:cNvSpPr>
                <p:nvPr/>
              </p:nvSpPr>
              <p:spPr bwMode="auto">
                <a:xfrm flipH="1">
                  <a:off x="636588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7" name="Line 152"/>
                <p:cNvSpPr>
                  <a:spLocks noChangeShapeType="1"/>
                </p:cNvSpPr>
                <p:nvPr/>
              </p:nvSpPr>
              <p:spPr bwMode="auto">
                <a:xfrm flipH="1">
                  <a:off x="476250" y="3049588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38" name="Line 153"/>
                <p:cNvSpPr>
                  <a:spLocks noChangeShapeType="1"/>
                </p:cNvSpPr>
                <p:nvPr/>
              </p:nvSpPr>
              <p:spPr bwMode="auto">
                <a:xfrm flipH="1">
                  <a:off x="354013" y="3049588"/>
                  <a:ext cx="412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24" name="Group 723"/>
            <p:cNvGrpSpPr/>
            <p:nvPr/>
          </p:nvGrpSpPr>
          <p:grpSpPr>
            <a:xfrm>
              <a:off x="336550" y="2249488"/>
              <a:ext cx="11507788" cy="171450"/>
              <a:chOff x="336550" y="2249488"/>
              <a:chExt cx="11507788" cy="171450"/>
            </a:xfrm>
          </p:grpSpPr>
          <p:sp>
            <p:nvSpPr>
              <p:cNvPr id="639" name="Freeform 154"/>
              <p:cNvSpPr>
                <a:spLocks/>
              </p:cNvSpPr>
              <p:nvPr/>
            </p:nvSpPr>
            <p:spPr bwMode="auto">
              <a:xfrm>
                <a:off x="336550" y="2249488"/>
                <a:ext cx="11507788" cy="171450"/>
              </a:xfrm>
              <a:custGeom>
                <a:avLst/>
                <a:gdLst>
                  <a:gd name="T0" fmla="*/ 0 w 7249"/>
                  <a:gd name="T1" fmla="*/ 0 h 108"/>
                  <a:gd name="T2" fmla="*/ 7249 w 7249"/>
                  <a:gd name="T3" fmla="*/ 0 h 108"/>
                  <a:gd name="T4" fmla="*/ 7249 w 7249"/>
                  <a:gd name="T5" fmla="*/ 27 h 108"/>
                  <a:gd name="T6" fmla="*/ 7247 w 7249"/>
                  <a:gd name="T7" fmla="*/ 49 h 108"/>
                  <a:gd name="T8" fmla="*/ 7245 w 7249"/>
                  <a:gd name="T9" fmla="*/ 66 h 108"/>
                  <a:gd name="T10" fmla="*/ 7245 w 7249"/>
                  <a:gd name="T11" fmla="*/ 84 h 108"/>
                  <a:gd name="T12" fmla="*/ 7249 w 7249"/>
                  <a:gd name="T13" fmla="*/ 108 h 108"/>
                  <a:gd name="T14" fmla="*/ 9 w 7249"/>
                  <a:gd name="T15" fmla="*/ 108 h 108"/>
                  <a:gd name="T16" fmla="*/ 15 w 7249"/>
                  <a:gd name="T17" fmla="*/ 86 h 108"/>
                  <a:gd name="T18" fmla="*/ 15 w 7249"/>
                  <a:gd name="T19" fmla="*/ 73 h 108"/>
                  <a:gd name="T20" fmla="*/ 15 w 7249"/>
                  <a:gd name="T21" fmla="*/ 62 h 108"/>
                  <a:gd name="T22" fmla="*/ 11 w 7249"/>
                  <a:gd name="T23" fmla="*/ 51 h 108"/>
                  <a:gd name="T24" fmla="*/ 7 w 7249"/>
                  <a:gd name="T25" fmla="*/ 40 h 108"/>
                  <a:gd name="T26" fmla="*/ 4 w 7249"/>
                  <a:gd name="T27" fmla="*/ 24 h 108"/>
                  <a:gd name="T28" fmla="*/ 0 w 7249"/>
                  <a:gd name="T29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49" h="108">
                    <a:moveTo>
                      <a:pt x="0" y="0"/>
                    </a:moveTo>
                    <a:lnTo>
                      <a:pt x="7249" y="0"/>
                    </a:lnTo>
                    <a:lnTo>
                      <a:pt x="7249" y="27"/>
                    </a:lnTo>
                    <a:lnTo>
                      <a:pt x="7247" y="49"/>
                    </a:lnTo>
                    <a:lnTo>
                      <a:pt x="7245" y="66"/>
                    </a:lnTo>
                    <a:lnTo>
                      <a:pt x="7245" y="84"/>
                    </a:lnTo>
                    <a:lnTo>
                      <a:pt x="7249" y="108"/>
                    </a:lnTo>
                    <a:lnTo>
                      <a:pt x="9" y="108"/>
                    </a:lnTo>
                    <a:lnTo>
                      <a:pt x="15" y="86"/>
                    </a:lnTo>
                    <a:lnTo>
                      <a:pt x="15" y="73"/>
                    </a:lnTo>
                    <a:lnTo>
                      <a:pt x="15" y="62"/>
                    </a:lnTo>
                    <a:lnTo>
                      <a:pt x="11" y="51"/>
                    </a:lnTo>
                    <a:lnTo>
                      <a:pt x="7" y="40"/>
                    </a:lnTo>
                    <a:lnTo>
                      <a:pt x="4" y="2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0" name="Line 155"/>
              <p:cNvSpPr>
                <a:spLocks noChangeShapeType="1"/>
              </p:cNvSpPr>
              <p:nvPr/>
            </p:nvSpPr>
            <p:spPr bwMode="auto">
              <a:xfrm flipH="1">
                <a:off x="336550" y="2249488"/>
                <a:ext cx="115077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1" name="Line 156"/>
              <p:cNvSpPr>
                <a:spLocks noChangeShapeType="1"/>
              </p:cNvSpPr>
              <p:nvPr/>
            </p:nvSpPr>
            <p:spPr bwMode="auto">
              <a:xfrm>
                <a:off x="350838" y="2420938"/>
                <a:ext cx="114935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grpSp>
            <p:nvGrpSpPr>
              <p:cNvPr id="723" name="Group 722"/>
              <p:cNvGrpSpPr/>
              <p:nvPr/>
            </p:nvGrpSpPr>
            <p:grpSpPr>
              <a:xfrm>
                <a:off x="354013" y="2330450"/>
                <a:ext cx="11487150" cy="1"/>
                <a:chOff x="354013" y="2330450"/>
                <a:chExt cx="11487150" cy="1"/>
              </a:xfrm>
            </p:grpSpPr>
            <p:sp>
              <p:nvSpPr>
                <p:cNvPr id="642" name="Line 157"/>
                <p:cNvSpPr>
                  <a:spLocks noChangeShapeType="1"/>
                </p:cNvSpPr>
                <p:nvPr/>
              </p:nvSpPr>
              <p:spPr bwMode="auto">
                <a:xfrm flipH="1">
                  <a:off x="11764963" y="2330450"/>
                  <a:ext cx="762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3" name="Line 158"/>
                <p:cNvSpPr>
                  <a:spLocks noChangeShapeType="1"/>
                </p:cNvSpPr>
                <p:nvPr/>
              </p:nvSpPr>
              <p:spPr bwMode="auto">
                <a:xfrm flipH="1">
                  <a:off x="1160462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4" name="Line 159"/>
                <p:cNvSpPr>
                  <a:spLocks noChangeShapeType="1"/>
                </p:cNvSpPr>
                <p:nvPr/>
              </p:nvSpPr>
              <p:spPr bwMode="auto">
                <a:xfrm flipH="1">
                  <a:off x="1144428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5" name="Line 160"/>
                <p:cNvSpPr>
                  <a:spLocks noChangeShapeType="1"/>
                </p:cNvSpPr>
                <p:nvPr/>
              </p:nvSpPr>
              <p:spPr bwMode="auto">
                <a:xfrm flipH="1">
                  <a:off x="1128236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6" name="Line 161"/>
                <p:cNvSpPr>
                  <a:spLocks noChangeShapeType="1"/>
                </p:cNvSpPr>
                <p:nvPr/>
              </p:nvSpPr>
              <p:spPr bwMode="auto">
                <a:xfrm flipH="1">
                  <a:off x="1111885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7" name="Line 162"/>
                <p:cNvSpPr>
                  <a:spLocks noChangeShapeType="1"/>
                </p:cNvSpPr>
                <p:nvPr/>
              </p:nvSpPr>
              <p:spPr bwMode="auto">
                <a:xfrm flipH="1">
                  <a:off x="10958513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8" name="Line 163"/>
                <p:cNvSpPr>
                  <a:spLocks noChangeShapeType="1"/>
                </p:cNvSpPr>
                <p:nvPr/>
              </p:nvSpPr>
              <p:spPr bwMode="auto">
                <a:xfrm flipH="1">
                  <a:off x="1079817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49" name="Line 164"/>
                <p:cNvSpPr>
                  <a:spLocks noChangeShapeType="1"/>
                </p:cNvSpPr>
                <p:nvPr/>
              </p:nvSpPr>
              <p:spPr bwMode="auto">
                <a:xfrm flipH="1">
                  <a:off x="1063783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0" name="Line 165"/>
                <p:cNvSpPr>
                  <a:spLocks noChangeShapeType="1"/>
                </p:cNvSpPr>
                <p:nvPr/>
              </p:nvSpPr>
              <p:spPr bwMode="auto">
                <a:xfrm flipH="1">
                  <a:off x="1047591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1" name="Line 166"/>
                <p:cNvSpPr>
                  <a:spLocks noChangeShapeType="1"/>
                </p:cNvSpPr>
                <p:nvPr/>
              </p:nvSpPr>
              <p:spPr bwMode="auto">
                <a:xfrm flipH="1">
                  <a:off x="1031240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2" name="Line 167"/>
                <p:cNvSpPr>
                  <a:spLocks noChangeShapeType="1"/>
                </p:cNvSpPr>
                <p:nvPr/>
              </p:nvSpPr>
              <p:spPr bwMode="auto">
                <a:xfrm flipH="1">
                  <a:off x="1015206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3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999172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4" name="Line 169"/>
                <p:cNvSpPr>
                  <a:spLocks noChangeShapeType="1"/>
                </p:cNvSpPr>
                <p:nvPr/>
              </p:nvSpPr>
              <p:spPr bwMode="auto">
                <a:xfrm flipH="1">
                  <a:off x="983138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5" name="Line 170"/>
                <p:cNvSpPr>
                  <a:spLocks noChangeShapeType="1"/>
                </p:cNvSpPr>
                <p:nvPr/>
              </p:nvSpPr>
              <p:spPr bwMode="auto">
                <a:xfrm flipH="1">
                  <a:off x="9666288" y="2330450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6" name="Line 171"/>
                <p:cNvSpPr>
                  <a:spLocks noChangeShapeType="1"/>
                </p:cNvSpPr>
                <p:nvPr/>
              </p:nvSpPr>
              <p:spPr bwMode="auto">
                <a:xfrm flipH="1">
                  <a:off x="950595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7" name="Line 172"/>
                <p:cNvSpPr>
                  <a:spLocks noChangeShapeType="1"/>
                </p:cNvSpPr>
                <p:nvPr/>
              </p:nvSpPr>
              <p:spPr bwMode="auto">
                <a:xfrm flipH="1">
                  <a:off x="934561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8" name="Line 173"/>
                <p:cNvSpPr>
                  <a:spLocks noChangeShapeType="1"/>
                </p:cNvSpPr>
                <p:nvPr/>
              </p:nvSpPr>
              <p:spPr bwMode="auto">
                <a:xfrm flipH="1">
                  <a:off x="918527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59" name="Line 174"/>
                <p:cNvSpPr>
                  <a:spLocks noChangeShapeType="1"/>
                </p:cNvSpPr>
                <p:nvPr/>
              </p:nvSpPr>
              <p:spPr bwMode="auto">
                <a:xfrm flipH="1">
                  <a:off x="902493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0" name="Line 175"/>
                <p:cNvSpPr>
                  <a:spLocks noChangeShapeType="1"/>
                </p:cNvSpPr>
                <p:nvPr/>
              </p:nvSpPr>
              <p:spPr bwMode="auto">
                <a:xfrm flipH="1">
                  <a:off x="8859838" y="2330450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1" name="Line 176"/>
                <p:cNvSpPr>
                  <a:spLocks noChangeShapeType="1"/>
                </p:cNvSpPr>
                <p:nvPr/>
              </p:nvSpPr>
              <p:spPr bwMode="auto">
                <a:xfrm flipH="1">
                  <a:off x="869950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2" name="Line 177"/>
                <p:cNvSpPr>
                  <a:spLocks noChangeShapeType="1"/>
                </p:cNvSpPr>
                <p:nvPr/>
              </p:nvSpPr>
              <p:spPr bwMode="auto">
                <a:xfrm flipH="1">
                  <a:off x="853916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3" name="Line 178"/>
                <p:cNvSpPr>
                  <a:spLocks noChangeShapeType="1"/>
                </p:cNvSpPr>
                <p:nvPr/>
              </p:nvSpPr>
              <p:spPr bwMode="auto">
                <a:xfrm flipH="1">
                  <a:off x="837882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4" name="Line 179"/>
                <p:cNvSpPr>
                  <a:spLocks noChangeShapeType="1"/>
                </p:cNvSpPr>
                <p:nvPr/>
              </p:nvSpPr>
              <p:spPr bwMode="auto">
                <a:xfrm flipH="1">
                  <a:off x="821848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5" name="Line 180"/>
                <p:cNvSpPr>
                  <a:spLocks noChangeShapeType="1"/>
                </p:cNvSpPr>
                <p:nvPr/>
              </p:nvSpPr>
              <p:spPr bwMode="auto">
                <a:xfrm flipH="1">
                  <a:off x="8054975" y="2330450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6" name="Line 181"/>
                <p:cNvSpPr>
                  <a:spLocks noChangeShapeType="1"/>
                </p:cNvSpPr>
                <p:nvPr/>
              </p:nvSpPr>
              <p:spPr bwMode="auto">
                <a:xfrm flipH="1">
                  <a:off x="789305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7" name="Line 182"/>
                <p:cNvSpPr>
                  <a:spLocks noChangeShapeType="1"/>
                </p:cNvSpPr>
                <p:nvPr/>
              </p:nvSpPr>
              <p:spPr bwMode="auto">
                <a:xfrm flipH="1">
                  <a:off x="773271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8" name="Line 183"/>
                <p:cNvSpPr>
                  <a:spLocks noChangeShapeType="1"/>
                </p:cNvSpPr>
                <p:nvPr/>
              </p:nvSpPr>
              <p:spPr bwMode="auto">
                <a:xfrm flipH="1">
                  <a:off x="757237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69" name="Line 184"/>
                <p:cNvSpPr>
                  <a:spLocks noChangeShapeType="1"/>
                </p:cNvSpPr>
                <p:nvPr/>
              </p:nvSpPr>
              <p:spPr bwMode="auto">
                <a:xfrm flipH="1">
                  <a:off x="741203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0" name="Line 185"/>
                <p:cNvSpPr>
                  <a:spLocks noChangeShapeType="1"/>
                </p:cNvSpPr>
                <p:nvPr/>
              </p:nvSpPr>
              <p:spPr bwMode="auto">
                <a:xfrm flipH="1">
                  <a:off x="7248525" y="2330450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1" name="Line 186"/>
                <p:cNvSpPr>
                  <a:spLocks noChangeShapeType="1"/>
                </p:cNvSpPr>
                <p:nvPr/>
              </p:nvSpPr>
              <p:spPr bwMode="auto">
                <a:xfrm flipH="1">
                  <a:off x="7086600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2" name="Line 187"/>
                <p:cNvSpPr>
                  <a:spLocks noChangeShapeType="1"/>
                </p:cNvSpPr>
                <p:nvPr/>
              </p:nvSpPr>
              <p:spPr bwMode="auto">
                <a:xfrm flipH="1">
                  <a:off x="692626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3" name="Line 188"/>
                <p:cNvSpPr>
                  <a:spLocks noChangeShapeType="1"/>
                </p:cNvSpPr>
                <p:nvPr/>
              </p:nvSpPr>
              <p:spPr bwMode="auto">
                <a:xfrm flipH="1">
                  <a:off x="676592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4" name="Line 189"/>
                <p:cNvSpPr>
                  <a:spLocks noChangeShapeType="1"/>
                </p:cNvSpPr>
                <p:nvPr/>
              </p:nvSpPr>
              <p:spPr bwMode="auto">
                <a:xfrm flipH="1">
                  <a:off x="660558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5" name="Line 190"/>
                <p:cNvSpPr>
                  <a:spLocks noChangeShapeType="1"/>
                </p:cNvSpPr>
                <p:nvPr/>
              </p:nvSpPr>
              <p:spPr bwMode="auto">
                <a:xfrm flipH="1">
                  <a:off x="6442075" y="2330450"/>
                  <a:ext cx="8255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6" name="Line 191"/>
                <p:cNvSpPr>
                  <a:spLocks noChangeShapeType="1"/>
                </p:cNvSpPr>
                <p:nvPr/>
              </p:nvSpPr>
              <p:spPr bwMode="auto">
                <a:xfrm flipH="1">
                  <a:off x="628173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7" name="Line 192"/>
                <p:cNvSpPr>
                  <a:spLocks noChangeShapeType="1"/>
                </p:cNvSpPr>
                <p:nvPr/>
              </p:nvSpPr>
              <p:spPr bwMode="auto">
                <a:xfrm flipH="1">
                  <a:off x="611981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8" name="Line 193"/>
                <p:cNvSpPr>
                  <a:spLocks noChangeShapeType="1"/>
                </p:cNvSpPr>
                <p:nvPr/>
              </p:nvSpPr>
              <p:spPr bwMode="auto">
                <a:xfrm flipH="1">
                  <a:off x="595947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79" name="Line 194"/>
                <p:cNvSpPr>
                  <a:spLocks noChangeShapeType="1"/>
                </p:cNvSpPr>
                <p:nvPr/>
              </p:nvSpPr>
              <p:spPr bwMode="auto">
                <a:xfrm flipH="1">
                  <a:off x="579913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0" name="Line 195"/>
                <p:cNvSpPr>
                  <a:spLocks noChangeShapeType="1"/>
                </p:cNvSpPr>
                <p:nvPr/>
              </p:nvSpPr>
              <p:spPr bwMode="auto">
                <a:xfrm flipH="1">
                  <a:off x="563562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1" name="Line 196"/>
                <p:cNvSpPr>
                  <a:spLocks noChangeShapeType="1"/>
                </p:cNvSpPr>
                <p:nvPr/>
              </p:nvSpPr>
              <p:spPr bwMode="auto">
                <a:xfrm flipH="1">
                  <a:off x="547528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2" name="Line 197"/>
                <p:cNvSpPr>
                  <a:spLocks noChangeShapeType="1"/>
                </p:cNvSpPr>
                <p:nvPr/>
              </p:nvSpPr>
              <p:spPr bwMode="auto">
                <a:xfrm flipH="1">
                  <a:off x="5313363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3" name="Line 198"/>
                <p:cNvSpPr>
                  <a:spLocks noChangeShapeType="1"/>
                </p:cNvSpPr>
                <p:nvPr/>
              </p:nvSpPr>
              <p:spPr bwMode="auto">
                <a:xfrm flipH="1">
                  <a:off x="515302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4" name="Line 199"/>
                <p:cNvSpPr>
                  <a:spLocks noChangeShapeType="1"/>
                </p:cNvSpPr>
                <p:nvPr/>
              </p:nvSpPr>
              <p:spPr bwMode="auto">
                <a:xfrm flipH="1">
                  <a:off x="499268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5" name="Line 200"/>
                <p:cNvSpPr>
                  <a:spLocks noChangeShapeType="1"/>
                </p:cNvSpPr>
                <p:nvPr/>
              </p:nvSpPr>
              <p:spPr bwMode="auto">
                <a:xfrm flipH="1">
                  <a:off x="482917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6" name="Line 201"/>
                <p:cNvSpPr>
                  <a:spLocks noChangeShapeType="1"/>
                </p:cNvSpPr>
                <p:nvPr/>
              </p:nvSpPr>
              <p:spPr bwMode="auto">
                <a:xfrm flipH="1">
                  <a:off x="466883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7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4508500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8" name="Line 203"/>
                <p:cNvSpPr>
                  <a:spLocks noChangeShapeType="1"/>
                </p:cNvSpPr>
                <p:nvPr/>
              </p:nvSpPr>
              <p:spPr bwMode="auto">
                <a:xfrm flipH="1">
                  <a:off x="434657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89" name="Line 204"/>
                <p:cNvSpPr>
                  <a:spLocks noChangeShapeType="1"/>
                </p:cNvSpPr>
                <p:nvPr/>
              </p:nvSpPr>
              <p:spPr bwMode="auto">
                <a:xfrm flipH="1">
                  <a:off x="418623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0" name="Line 205"/>
                <p:cNvSpPr>
                  <a:spLocks noChangeShapeType="1"/>
                </p:cNvSpPr>
                <p:nvPr/>
              </p:nvSpPr>
              <p:spPr bwMode="auto">
                <a:xfrm flipH="1">
                  <a:off x="4022725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1" name="Line 206"/>
                <p:cNvSpPr>
                  <a:spLocks noChangeShapeType="1"/>
                </p:cNvSpPr>
                <p:nvPr/>
              </p:nvSpPr>
              <p:spPr bwMode="auto">
                <a:xfrm flipH="1">
                  <a:off x="386238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2" name="Line 207"/>
                <p:cNvSpPr>
                  <a:spLocks noChangeShapeType="1"/>
                </p:cNvSpPr>
                <p:nvPr/>
              </p:nvSpPr>
              <p:spPr bwMode="auto">
                <a:xfrm flipH="1">
                  <a:off x="3702050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3" name="Line 208"/>
                <p:cNvSpPr>
                  <a:spLocks noChangeShapeType="1"/>
                </p:cNvSpPr>
                <p:nvPr/>
              </p:nvSpPr>
              <p:spPr bwMode="auto">
                <a:xfrm flipH="1">
                  <a:off x="354012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4" name="Line 209"/>
                <p:cNvSpPr>
                  <a:spLocks noChangeShapeType="1"/>
                </p:cNvSpPr>
                <p:nvPr/>
              </p:nvSpPr>
              <p:spPr bwMode="auto">
                <a:xfrm flipH="1">
                  <a:off x="3379788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5" name="Line 210"/>
                <p:cNvSpPr>
                  <a:spLocks noChangeShapeType="1"/>
                </p:cNvSpPr>
                <p:nvPr/>
              </p:nvSpPr>
              <p:spPr bwMode="auto">
                <a:xfrm flipH="1">
                  <a:off x="3216275" y="2330450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6" name="Line 211"/>
                <p:cNvSpPr>
                  <a:spLocks noChangeShapeType="1"/>
                </p:cNvSpPr>
                <p:nvPr/>
              </p:nvSpPr>
              <p:spPr bwMode="auto">
                <a:xfrm flipH="1">
                  <a:off x="3055938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7" name="Line 212"/>
                <p:cNvSpPr>
                  <a:spLocks noChangeShapeType="1"/>
                </p:cNvSpPr>
                <p:nvPr/>
              </p:nvSpPr>
              <p:spPr bwMode="auto">
                <a:xfrm flipH="1">
                  <a:off x="2895600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698" name="Line 213"/>
                <p:cNvSpPr>
                  <a:spLocks noChangeShapeType="1"/>
                </p:cNvSpPr>
                <p:nvPr/>
              </p:nvSpPr>
              <p:spPr bwMode="auto">
                <a:xfrm flipH="1">
                  <a:off x="2735263" y="2330450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99" name="Line 215"/>
                <p:cNvSpPr>
                  <a:spLocks noChangeShapeType="1"/>
                </p:cNvSpPr>
                <p:nvPr/>
              </p:nvSpPr>
              <p:spPr bwMode="auto">
                <a:xfrm flipH="1">
                  <a:off x="2573338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0" name="Line 216"/>
                <p:cNvSpPr>
                  <a:spLocks noChangeShapeType="1"/>
                </p:cNvSpPr>
                <p:nvPr/>
              </p:nvSpPr>
              <p:spPr bwMode="auto">
                <a:xfrm flipH="1">
                  <a:off x="2409825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1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2249488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2" name="Line 218"/>
                <p:cNvSpPr>
                  <a:spLocks noChangeShapeType="1"/>
                </p:cNvSpPr>
                <p:nvPr/>
              </p:nvSpPr>
              <p:spPr bwMode="auto">
                <a:xfrm flipH="1">
                  <a:off x="2089150" y="2330451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3" name="Line 219"/>
                <p:cNvSpPr>
                  <a:spLocks noChangeShapeType="1"/>
                </p:cNvSpPr>
                <p:nvPr/>
              </p:nvSpPr>
              <p:spPr bwMode="auto">
                <a:xfrm flipH="1">
                  <a:off x="1928813" y="2330451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4" name="Line 220"/>
                <p:cNvSpPr>
                  <a:spLocks noChangeShapeType="1"/>
                </p:cNvSpPr>
                <p:nvPr/>
              </p:nvSpPr>
              <p:spPr bwMode="auto">
                <a:xfrm flipH="1">
                  <a:off x="1763713" y="2330451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5" name="Line 221"/>
                <p:cNvSpPr>
                  <a:spLocks noChangeShapeType="1"/>
                </p:cNvSpPr>
                <p:nvPr/>
              </p:nvSpPr>
              <p:spPr bwMode="auto">
                <a:xfrm flipH="1">
                  <a:off x="1603375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6" name="Line 222"/>
                <p:cNvSpPr>
                  <a:spLocks noChangeShapeType="1"/>
                </p:cNvSpPr>
                <p:nvPr/>
              </p:nvSpPr>
              <p:spPr bwMode="auto">
                <a:xfrm flipH="1">
                  <a:off x="1443038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7" name="Line 223"/>
                <p:cNvSpPr>
                  <a:spLocks noChangeShapeType="1"/>
                </p:cNvSpPr>
                <p:nvPr/>
              </p:nvSpPr>
              <p:spPr bwMode="auto">
                <a:xfrm flipH="1">
                  <a:off x="1282700" y="2330451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8" name="Line 224"/>
                <p:cNvSpPr>
                  <a:spLocks noChangeShapeType="1"/>
                </p:cNvSpPr>
                <p:nvPr/>
              </p:nvSpPr>
              <p:spPr bwMode="auto">
                <a:xfrm flipH="1">
                  <a:off x="1122363" y="2330451"/>
                  <a:ext cx="793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09" name="Line 225"/>
                <p:cNvSpPr>
                  <a:spLocks noChangeShapeType="1"/>
                </p:cNvSpPr>
                <p:nvPr/>
              </p:nvSpPr>
              <p:spPr bwMode="auto">
                <a:xfrm flipH="1">
                  <a:off x="957263" y="2330451"/>
                  <a:ext cx="8413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10" name="Line 226"/>
                <p:cNvSpPr>
                  <a:spLocks noChangeShapeType="1"/>
                </p:cNvSpPr>
                <p:nvPr/>
              </p:nvSpPr>
              <p:spPr bwMode="auto">
                <a:xfrm flipH="1">
                  <a:off x="796925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11" name="Line 227"/>
                <p:cNvSpPr>
                  <a:spLocks noChangeShapeType="1"/>
                </p:cNvSpPr>
                <p:nvPr/>
              </p:nvSpPr>
              <p:spPr bwMode="auto">
                <a:xfrm flipH="1">
                  <a:off x="636588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12" name="Line 228"/>
                <p:cNvSpPr>
                  <a:spLocks noChangeShapeType="1"/>
                </p:cNvSpPr>
                <p:nvPr/>
              </p:nvSpPr>
              <p:spPr bwMode="auto">
                <a:xfrm flipH="1">
                  <a:off x="476250" y="2330451"/>
                  <a:ext cx="80963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313" name="Line 229"/>
                <p:cNvSpPr>
                  <a:spLocks noChangeShapeType="1"/>
                </p:cNvSpPr>
                <p:nvPr/>
              </p:nvSpPr>
              <p:spPr bwMode="auto">
                <a:xfrm flipH="1">
                  <a:off x="354013" y="2330451"/>
                  <a:ext cx="4127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3" name="Group 802"/>
          <p:cNvGrpSpPr/>
          <p:nvPr/>
        </p:nvGrpSpPr>
        <p:grpSpPr>
          <a:xfrm>
            <a:off x="3227388" y="3227388"/>
            <a:ext cx="5754688" cy="1349376"/>
            <a:chOff x="3227388" y="3227388"/>
            <a:chExt cx="5754688" cy="1349376"/>
          </a:xfrm>
        </p:grpSpPr>
        <p:grpSp>
          <p:nvGrpSpPr>
            <p:cNvPr id="743" name="Group 742"/>
            <p:cNvGrpSpPr/>
            <p:nvPr/>
          </p:nvGrpSpPr>
          <p:grpSpPr>
            <a:xfrm>
              <a:off x="3227388" y="3227388"/>
              <a:ext cx="5754688" cy="1349376"/>
              <a:chOff x="3227388" y="3227388"/>
              <a:chExt cx="5754688" cy="1349376"/>
            </a:xfrm>
          </p:grpSpPr>
          <p:grpSp>
            <p:nvGrpSpPr>
              <p:cNvPr id="717" name="Group 716"/>
              <p:cNvGrpSpPr/>
              <p:nvPr/>
            </p:nvGrpSpPr>
            <p:grpSpPr>
              <a:xfrm>
                <a:off x="4159250" y="3227388"/>
                <a:ext cx="3905250" cy="630238"/>
                <a:chOff x="4159250" y="3227388"/>
                <a:chExt cx="3905250" cy="630238"/>
              </a:xfrm>
            </p:grpSpPr>
            <p:sp>
              <p:nvSpPr>
                <p:cNvPr id="498" name="Freeform 414"/>
                <p:cNvSpPr>
                  <a:spLocks/>
                </p:cNvSpPr>
                <p:nvPr/>
              </p:nvSpPr>
              <p:spPr bwMode="auto">
                <a:xfrm>
                  <a:off x="4159250" y="3227388"/>
                  <a:ext cx="3905250" cy="630238"/>
                </a:xfrm>
                <a:custGeom>
                  <a:avLst/>
                  <a:gdLst>
                    <a:gd name="T0" fmla="*/ 2352 w 2460"/>
                    <a:gd name="T1" fmla="*/ 0 h 397"/>
                    <a:gd name="T2" fmla="*/ 2355 w 2460"/>
                    <a:gd name="T3" fmla="*/ 16 h 397"/>
                    <a:gd name="T4" fmla="*/ 2366 w 2460"/>
                    <a:gd name="T5" fmla="*/ 25 h 397"/>
                    <a:gd name="T6" fmla="*/ 2383 w 2460"/>
                    <a:gd name="T7" fmla="*/ 31 h 397"/>
                    <a:gd name="T8" fmla="*/ 2403 w 2460"/>
                    <a:gd name="T9" fmla="*/ 33 h 397"/>
                    <a:gd name="T10" fmla="*/ 2423 w 2460"/>
                    <a:gd name="T11" fmla="*/ 36 h 397"/>
                    <a:gd name="T12" fmla="*/ 2440 w 2460"/>
                    <a:gd name="T13" fmla="*/ 38 h 397"/>
                    <a:gd name="T14" fmla="*/ 2454 w 2460"/>
                    <a:gd name="T15" fmla="*/ 40 h 397"/>
                    <a:gd name="T16" fmla="*/ 2460 w 2460"/>
                    <a:gd name="T17" fmla="*/ 47 h 397"/>
                    <a:gd name="T18" fmla="*/ 2108 w 2460"/>
                    <a:gd name="T19" fmla="*/ 397 h 397"/>
                    <a:gd name="T20" fmla="*/ 329 w 2460"/>
                    <a:gd name="T21" fmla="*/ 397 h 397"/>
                    <a:gd name="T22" fmla="*/ 0 w 2460"/>
                    <a:gd name="T23" fmla="*/ 69 h 397"/>
                    <a:gd name="T24" fmla="*/ 28 w 2460"/>
                    <a:gd name="T25" fmla="*/ 71 h 397"/>
                    <a:gd name="T26" fmla="*/ 50 w 2460"/>
                    <a:gd name="T27" fmla="*/ 69 h 397"/>
                    <a:gd name="T28" fmla="*/ 66 w 2460"/>
                    <a:gd name="T29" fmla="*/ 62 h 397"/>
                    <a:gd name="T30" fmla="*/ 74 w 2460"/>
                    <a:gd name="T31" fmla="*/ 53 h 397"/>
                    <a:gd name="T32" fmla="*/ 83 w 2460"/>
                    <a:gd name="T33" fmla="*/ 42 h 397"/>
                    <a:gd name="T34" fmla="*/ 92 w 2460"/>
                    <a:gd name="T35" fmla="*/ 36 h 397"/>
                    <a:gd name="T36" fmla="*/ 101 w 2460"/>
                    <a:gd name="T37" fmla="*/ 29 h 397"/>
                    <a:gd name="T38" fmla="*/ 114 w 2460"/>
                    <a:gd name="T39" fmla="*/ 29 h 397"/>
                    <a:gd name="T40" fmla="*/ 373 w 2460"/>
                    <a:gd name="T41" fmla="*/ 291 h 397"/>
                    <a:gd name="T42" fmla="*/ 2064 w 2460"/>
                    <a:gd name="T43" fmla="*/ 291 h 397"/>
                    <a:gd name="T44" fmla="*/ 2352 w 2460"/>
                    <a:gd name="T45" fmla="*/ 0 h 39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2460" h="397">
                      <a:moveTo>
                        <a:pt x="2352" y="0"/>
                      </a:moveTo>
                      <a:lnTo>
                        <a:pt x="2355" y="16"/>
                      </a:lnTo>
                      <a:lnTo>
                        <a:pt x="2366" y="25"/>
                      </a:lnTo>
                      <a:lnTo>
                        <a:pt x="2383" y="31"/>
                      </a:lnTo>
                      <a:lnTo>
                        <a:pt x="2403" y="33"/>
                      </a:lnTo>
                      <a:lnTo>
                        <a:pt x="2423" y="36"/>
                      </a:lnTo>
                      <a:lnTo>
                        <a:pt x="2440" y="38"/>
                      </a:lnTo>
                      <a:lnTo>
                        <a:pt x="2454" y="40"/>
                      </a:lnTo>
                      <a:lnTo>
                        <a:pt x="2460" y="47"/>
                      </a:lnTo>
                      <a:lnTo>
                        <a:pt x="2108" y="397"/>
                      </a:lnTo>
                      <a:lnTo>
                        <a:pt x="329" y="397"/>
                      </a:lnTo>
                      <a:lnTo>
                        <a:pt x="0" y="69"/>
                      </a:lnTo>
                      <a:lnTo>
                        <a:pt x="28" y="71"/>
                      </a:lnTo>
                      <a:lnTo>
                        <a:pt x="50" y="69"/>
                      </a:lnTo>
                      <a:lnTo>
                        <a:pt x="66" y="62"/>
                      </a:lnTo>
                      <a:lnTo>
                        <a:pt x="74" y="53"/>
                      </a:lnTo>
                      <a:lnTo>
                        <a:pt x="83" y="42"/>
                      </a:lnTo>
                      <a:lnTo>
                        <a:pt x="92" y="36"/>
                      </a:lnTo>
                      <a:lnTo>
                        <a:pt x="101" y="29"/>
                      </a:lnTo>
                      <a:lnTo>
                        <a:pt x="114" y="29"/>
                      </a:lnTo>
                      <a:lnTo>
                        <a:pt x="373" y="291"/>
                      </a:lnTo>
                      <a:lnTo>
                        <a:pt x="2064" y="291"/>
                      </a:lnTo>
                      <a:lnTo>
                        <a:pt x="2352" y="0"/>
                      </a:lnTo>
                      <a:close/>
                    </a:path>
                  </a:pathLst>
                </a:custGeom>
                <a:solidFill>
                  <a:srgbClr val="FF7F2A"/>
                </a:solidFill>
                <a:ln w="0">
                  <a:solidFill>
                    <a:srgbClr val="FF7F2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16" name="Group 715"/>
                <p:cNvGrpSpPr/>
                <p:nvPr/>
              </p:nvGrpSpPr>
              <p:grpSpPr>
                <a:xfrm>
                  <a:off x="4270375" y="3276601"/>
                  <a:ext cx="3686175" cy="488950"/>
                  <a:chOff x="4270375" y="3276601"/>
                  <a:chExt cx="3686175" cy="488950"/>
                </a:xfrm>
              </p:grpSpPr>
              <p:sp>
                <p:nvSpPr>
                  <p:cNvPr id="99" name="Line 416"/>
                  <p:cNvSpPr>
                    <a:spLocks noChangeShapeType="1"/>
                  </p:cNvSpPr>
                  <p:nvPr/>
                </p:nvSpPr>
                <p:spPr bwMode="auto">
                  <a:xfrm>
                    <a:off x="4270375" y="331946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0" name="Line 417"/>
                  <p:cNvSpPr>
                    <a:spLocks noChangeShapeType="1"/>
                  </p:cNvSpPr>
                  <p:nvPr/>
                </p:nvSpPr>
                <p:spPr bwMode="auto">
                  <a:xfrm>
                    <a:off x="4386263" y="343376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1" name="Line 418"/>
                  <p:cNvSpPr>
                    <a:spLocks noChangeShapeType="1"/>
                  </p:cNvSpPr>
                  <p:nvPr/>
                </p:nvSpPr>
                <p:spPr bwMode="auto">
                  <a:xfrm>
                    <a:off x="4497388" y="354647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2" name="Line 419"/>
                  <p:cNvSpPr>
                    <a:spLocks noChangeShapeType="1"/>
                  </p:cNvSpPr>
                  <p:nvPr/>
                </p:nvSpPr>
                <p:spPr bwMode="auto">
                  <a:xfrm>
                    <a:off x="4613275" y="366077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3" name="Line 420"/>
                  <p:cNvSpPr>
                    <a:spLocks noChangeShapeType="1"/>
                  </p:cNvSpPr>
                  <p:nvPr/>
                </p:nvSpPr>
                <p:spPr bwMode="auto">
                  <a:xfrm>
                    <a:off x="47307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4" name="Line 421"/>
                  <p:cNvSpPr>
                    <a:spLocks noChangeShapeType="1"/>
                  </p:cNvSpPr>
                  <p:nvPr/>
                </p:nvSpPr>
                <p:spPr bwMode="auto">
                  <a:xfrm>
                    <a:off x="48910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5" name="Line 422"/>
                  <p:cNvSpPr>
                    <a:spLocks noChangeShapeType="1"/>
                  </p:cNvSpPr>
                  <p:nvPr/>
                </p:nvSpPr>
                <p:spPr bwMode="auto">
                  <a:xfrm>
                    <a:off x="5053013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6" name="Line 423"/>
                  <p:cNvSpPr>
                    <a:spLocks noChangeShapeType="1"/>
                  </p:cNvSpPr>
                  <p:nvPr/>
                </p:nvSpPr>
                <p:spPr bwMode="auto">
                  <a:xfrm>
                    <a:off x="52133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7" name="Line 424"/>
                  <p:cNvSpPr>
                    <a:spLocks noChangeShapeType="1"/>
                  </p:cNvSpPr>
                  <p:nvPr/>
                </p:nvSpPr>
                <p:spPr bwMode="auto">
                  <a:xfrm>
                    <a:off x="5373688" y="37655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8" name="Line 425"/>
                  <p:cNvSpPr>
                    <a:spLocks noChangeShapeType="1"/>
                  </p:cNvSpPr>
                  <p:nvPr/>
                </p:nvSpPr>
                <p:spPr bwMode="auto">
                  <a:xfrm>
                    <a:off x="55372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09" name="Line 426"/>
                  <p:cNvSpPr>
                    <a:spLocks noChangeShapeType="1"/>
                  </p:cNvSpPr>
                  <p:nvPr/>
                </p:nvSpPr>
                <p:spPr bwMode="auto">
                  <a:xfrm>
                    <a:off x="56975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0" name="Line 427"/>
                  <p:cNvSpPr>
                    <a:spLocks noChangeShapeType="1"/>
                  </p:cNvSpPr>
                  <p:nvPr/>
                </p:nvSpPr>
                <p:spPr bwMode="auto">
                  <a:xfrm>
                    <a:off x="58578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1" name="Line 428"/>
                  <p:cNvSpPr>
                    <a:spLocks noChangeShapeType="1"/>
                  </p:cNvSpPr>
                  <p:nvPr/>
                </p:nvSpPr>
                <p:spPr bwMode="auto">
                  <a:xfrm>
                    <a:off x="60198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2" name="Line 429"/>
                  <p:cNvSpPr>
                    <a:spLocks noChangeShapeType="1"/>
                  </p:cNvSpPr>
                  <p:nvPr/>
                </p:nvSpPr>
                <p:spPr bwMode="auto">
                  <a:xfrm>
                    <a:off x="6180138" y="37655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3" name="Line 430"/>
                  <p:cNvSpPr>
                    <a:spLocks noChangeShapeType="1"/>
                  </p:cNvSpPr>
                  <p:nvPr/>
                </p:nvSpPr>
                <p:spPr bwMode="auto">
                  <a:xfrm>
                    <a:off x="63436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4" name="Line 431"/>
                  <p:cNvSpPr>
                    <a:spLocks noChangeShapeType="1"/>
                  </p:cNvSpPr>
                  <p:nvPr/>
                </p:nvSpPr>
                <p:spPr bwMode="auto">
                  <a:xfrm>
                    <a:off x="65039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5" name="Line 432"/>
                  <p:cNvSpPr>
                    <a:spLocks noChangeShapeType="1"/>
                  </p:cNvSpPr>
                  <p:nvPr/>
                </p:nvSpPr>
                <p:spPr bwMode="auto">
                  <a:xfrm>
                    <a:off x="66643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6" name="Line 433"/>
                  <p:cNvSpPr>
                    <a:spLocks noChangeShapeType="1"/>
                  </p:cNvSpPr>
                  <p:nvPr/>
                </p:nvSpPr>
                <p:spPr bwMode="auto">
                  <a:xfrm>
                    <a:off x="68262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7" name="Line 434"/>
                  <p:cNvSpPr>
                    <a:spLocks noChangeShapeType="1"/>
                  </p:cNvSpPr>
                  <p:nvPr/>
                </p:nvSpPr>
                <p:spPr bwMode="auto">
                  <a:xfrm>
                    <a:off x="69865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8" name="Line 435"/>
                  <p:cNvSpPr>
                    <a:spLocks noChangeShapeType="1"/>
                  </p:cNvSpPr>
                  <p:nvPr/>
                </p:nvSpPr>
                <p:spPr bwMode="auto">
                  <a:xfrm>
                    <a:off x="71501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19" name="Line 436"/>
                  <p:cNvSpPr>
                    <a:spLocks noChangeShapeType="1"/>
                  </p:cNvSpPr>
                  <p:nvPr/>
                </p:nvSpPr>
                <p:spPr bwMode="auto">
                  <a:xfrm>
                    <a:off x="73104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0" name="Line 43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70775" y="370998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1" name="Line 4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86663" y="359568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2" name="Line 4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97788" y="347980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3" name="Line 4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13675" y="3367088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4" name="Line 4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27975" y="3276601"/>
                    <a:ext cx="28575" cy="317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5" name="Group 714"/>
                <p:cNvGrpSpPr/>
                <p:nvPr/>
              </p:nvGrpSpPr>
              <p:grpSpPr>
                <a:xfrm>
                  <a:off x="4159250" y="3302001"/>
                  <a:ext cx="3905250" cy="555625"/>
                  <a:chOff x="4159250" y="3302001"/>
                  <a:chExt cx="3905250" cy="555625"/>
                </a:xfrm>
              </p:grpSpPr>
              <p:sp>
                <p:nvSpPr>
                  <p:cNvPr id="125" name="Line 442"/>
                  <p:cNvSpPr>
                    <a:spLocks noChangeShapeType="1"/>
                  </p:cNvSpPr>
                  <p:nvPr/>
                </p:nvSpPr>
                <p:spPr bwMode="auto">
                  <a:xfrm>
                    <a:off x="4159250" y="3336926"/>
                    <a:ext cx="522288" cy="5207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6" name="Line 44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7" name="Line 44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3302001"/>
                    <a:ext cx="558800" cy="5556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4" name="Group 713"/>
                <p:cNvGrpSpPr/>
                <p:nvPr/>
              </p:nvGrpSpPr>
              <p:grpSpPr>
                <a:xfrm>
                  <a:off x="4340225" y="3235326"/>
                  <a:ext cx="3552825" cy="454025"/>
                  <a:chOff x="4340225" y="3235326"/>
                  <a:chExt cx="3552825" cy="454025"/>
                </a:xfrm>
              </p:grpSpPr>
              <p:sp>
                <p:nvSpPr>
                  <p:cNvPr id="128" name="Line 445"/>
                  <p:cNvSpPr>
                    <a:spLocks noChangeShapeType="1"/>
                  </p:cNvSpPr>
                  <p:nvPr/>
                </p:nvSpPr>
                <p:spPr bwMode="auto">
                  <a:xfrm>
                    <a:off x="4340225" y="3273426"/>
                    <a:ext cx="411163" cy="4159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29" name="Line 446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0" name="Line 4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3235326"/>
                    <a:ext cx="457200" cy="4540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13" name="Group 712"/>
              <p:cNvGrpSpPr/>
              <p:nvPr/>
            </p:nvGrpSpPr>
            <p:grpSpPr>
              <a:xfrm>
                <a:off x="3227388" y="3308351"/>
                <a:ext cx="5754688" cy="1268413"/>
                <a:chOff x="3227388" y="3308351"/>
                <a:chExt cx="5754688" cy="1268413"/>
              </a:xfrm>
            </p:grpSpPr>
            <p:sp>
              <p:nvSpPr>
                <p:cNvPr id="131" name="Freeform 448"/>
                <p:cNvSpPr>
                  <a:spLocks/>
                </p:cNvSpPr>
                <p:nvPr/>
              </p:nvSpPr>
              <p:spPr bwMode="auto">
                <a:xfrm>
                  <a:off x="3227388" y="3308351"/>
                  <a:ext cx="5754688" cy="1268413"/>
                </a:xfrm>
                <a:custGeom>
                  <a:avLst/>
                  <a:gdLst>
                    <a:gd name="T0" fmla="*/ 3533 w 3625"/>
                    <a:gd name="T1" fmla="*/ 0 h 799"/>
                    <a:gd name="T2" fmla="*/ 3542 w 3625"/>
                    <a:gd name="T3" fmla="*/ 13 h 799"/>
                    <a:gd name="T4" fmla="*/ 3553 w 3625"/>
                    <a:gd name="T5" fmla="*/ 22 h 799"/>
                    <a:gd name="T6" fmla="*/ 3564 w 3625"/>
                    <a:gd name="T7" fmla="*/ 24 h 799"/>
                    <a:gd name="T8" fmla="*/ 3577 w 3625"/>
                    <a:gd name="T9" fmla="*/ 24 h 799"/>
                    <a:gd name="T10" fmla="*/ 3592 w 3625"/>
                    <a:gd name="T11" fmla="*/ 29 h 799"/>
                    <a:gd name="T12" fmla="*/ 3608 w 3625"/>
                    <a:gd name="T13" fmla="*/ 40 h 799"/>
                    <a:gd name="T14" fmla="*/ 3625 w 3625"/>
                    <a:gd name="T15" fmla="*/ 57 h 799"/>
                    <a:gd name="T16" fmla="*/ 2884 w 3625"/>
                    <a:gd name="T17" fmla="*/ 799 h 799"/>
                    <a:gd name="T18" fmla="*/ 727 w 3625"/>
                    <a:gd name="T19" fmla="*/ 799 h 799"/>
                    <a:gd name="T20" fmla="*/ 0 w 3625"/>
                    <a:gd name="T21" fmla="*/ 70 h 799"/>
                    <a:gd name="T22" fmla="*/ 19 w 3625"/>
                    <a:gd name="T23" fmla="*/ 70 h 799"/>
                    <a:gd name="T24" fmla="*/ 37 w 3625"/>
                    <a:gd name="T25" fmla="*/ 64 h 799"/>
                    <a:gd name="T26" fmla="*/ 50 w 3625"/>
                    <a:gd name="T27" fmla="*/ 53 h 799"/>
                    <a:gd name="T28" fmla="*/ 61 w 3625"/>
                    <a:gd name="T29" fmla="*/ 40 h 799"/>
                    <a:gd name="T30" fmla="*/ 72 w 3625"/>
                    <a:gd name="T31" fmla="*/ 29 h 799"/>
                    <a:gd name="T32" fmla="*/ 85 w 3625"/>
                    <a:gd name="T33" fmla="*/ 20 h 799"/>
                    <a:gd name="T34" fmla="*/ 99 w 3625"/>
                    <a:gd name="T35" fmla="*/ 18 h 799"/>
                    <a:gd name="T36" fmla="*/ 771 w 3625"/>
                    <a:gd name="T37" fmla="*/ 693 h 799"/>
                    <a:gd name="T38" fmla="*/ 2838 w 3625"/>
                    <a:gd name="T39" fmla="*/ 693 h 799"/>
                    <a:gd name="T40" fmla="*/ 3533 w 3625"/>
                    <a:gd name="T41" fmla="*/ 0 h 7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3625" h="799">
                      <a:moveTo>
                        <a:pt x="3533" y="0"/>
                      </a:moveTo>
                      <a:lnTo>
                        <a:pt x="3542" y="13"/>
                      </a:lnTo>
                      <a:lnTo>
                        <a:pt x="3553" y="22"/>
                      </a:lnTo>
                      <a:lnTo>
                        <a:pt x="3564" y="24"/>
                      </a:lnTo>
                      <a:lnTo>
                        <a:pt x="3577" y="24"/>
                      </a:lnTo>
                      <a:lnTo>
                        <a:pt x="3592" y="29"/>
                      </a:lnTo>
                      <a:lnTo>
                        <a:pt x="3608" y="40"/>
                      </a:lnTo>
                      <a:lnTo>
                        <a:pt x="3625" y="57"/>
                      </a:lnTo>
                      <a:lnTo>
                        <a:pt x="2884" y="799"/>
                      </a:lnTo>
                      <a:lnTo>
                        <a:pt x="727" y="799"/>
                      </a:lnTo>
                      <a:lnTo>
                        <a:pt x="0" y="70"/>
                      </a:lnTo>
                      <a:lnTo>
                        <a:pt x="19" y="70"/>
                      </a:lnTo>
                      <a:lnTo>
                        <a:pt x="37" y="64"/>
                      </a:lnTo>
                      <a:lnTo>
                        <a:pt x="50" y="53"/>
                      </a:lnTo>
                      <a:lnTo>
                        <a:pt x="61" y="40"/>
                      </a:lnTo>
                      <a:lnTo>
                        <a:pt x="72" y="29"/>
                      </a:lnTo>
                      <a:lnTo>
                        <a:pt x="85" y="20"/>
                      </a:lnTo>
                      <a:lnTo>
                        <a:pt x="99" y="18"/>
                      </a:lnTo>
                      <a:lnTo>
                        <a:pt x="771" y="693"/>
                      </a:lnTo>
                      <a:lnTo>
                        <a:pt x="2838" y="693"/>
                      </a:lnTo>
                      <a:lnTo>
                        <a:pt x="3533" y="0"/>
                      </a:lnTo>
                      <a:close/>
                    </a:path>
                  </a:pathLst>
                </a:custGeom>
                <a:solidFill>
                  <a:srgbClr val="FF7F2A"/>
                </a:solidFill>
                <a:ln w="0">
                  <a:solidFill>
                    <a:srgbClr val="FF7F2A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12" name="Group 711"/>
                <p:cNvGrpSpPr/>
                <p:nvPr/>
              </p:nvGrpSpPr>
              <p:grpSpPr>
                <a:xfrm>
                  <a:off x="3317875" y="3346451"/>
                  <a:ext cx="5588001" cy="1143000"/>
                  <a:chOff x="3317875" y="3346451"/>
                  <a:chExt cx="5588001" cy="1143000"/>
                </a:xfrm>
              </p:grpSpPr>
              <p:sp>
                <p:nvSpPr>
                  <p:cNvPr id="132" name="Line 449"/>
                  <p:cNvSpPr>
                    <a:spLocks noChangeShapeType="1"/>
                  </p:cNvSpPr>
                  <p:nvPr/>
                </p:nvSpPr>
                <p:spPr bwMode="auto">
                  <a:xfrm>
                    <a:off x="3317875" y="3381376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3" name="Line 450"/>
                  <p:cNvSpPr>
                    <a:spLocks noChangeShapeType="1"/>
                  </p:cNvSpPr>
                  <p:nvPr/>
                </p:nvSpPr>
                <p:spPr bwMode="auto">
                  <a:xfrm>
                    <a:off x="3429000" y="3497263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4" name="Line 451"/>
                  <p:cNvSpPr>
                    <a:spLocks noChangeShapeType="1"/>
                  </p:cNvSpPr>
                  <p:nvPr/>
                </p:nvSpPr>
                <p:spPr bwMode="auto">
                  <a:xfrm>
                    <a:off x="3544888" y="36131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5" name="Line 452"/>
                  <p:cNvSpPr>
                    <a:spLocks noChangeShapeType="1"/>
                  </p:cNvSpPr>
                  <p:nvPr/>
                </p:nvSpPr>
                <p:spPr bwMode="auto">
                  <a:xfrm>
                    <a:off x="3659188" y="3724276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6" name="Line 453"/>
                  <p:cNvSpPr>
                    <a:spLocks noChangeShapeType="1"/>
                  </p:cNvSpPr>
                  <p:nvPr/>
                </p:nvSpPr>
                <p:spPr bwMode="auto">
                  <a:xfrm>
                    <a:off x="3771900" y="3840163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7" name="Line 454"/>
                  <p:cNvSpPr>
                    <a:spLocks noChangeShapeType="1"/>
                  </p:cNvSpPr>
                  <p:nvPr/>
                </p:nvSpPr>
                <p:spPr bwMode="auto">
                  <a:xfrm>
                    <a:off x="3886200" y="395446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8" name="Line 455"/>
                  <p:cNvSpPr>
                    <a:spLocks noChangeShapeType="1"/>
                  </p:cNvSpPr>
                  <p:nvPr/>
                </p:nvSpPr>
                <p:spPr bwMode="auto">
                  <a:xfrm>
                    <a:off x="4002088" y="4067176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39" name="Line 456"/>
                  <p:cNvSpPr>
                    <a:spLocks noChangeShapeType="1"/>
                  </p:cNvSpPr>
                  <p:nvPr/>
                </p:nvSpPr>
                <p:spPr bwMode="auto">
                  <a:xfrm>
                    <a:off x="4113213" y="418147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0" name="Line 457"/>
                  <p:cNvSpPr>
                    <a:spLocks noChangeShapeType="1"/>
                  </p:cNvSpPr>
                  <p:nvPr/>
                </p:nvSpPr>
                <p:spPr bwMode="auto">
                  <a:xfrm>
                    <a:off x="4229100" y="429736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1" name="Line 458"/>
                  <p:cNvSpPr>
                    <a:spLocks noChangeShapeType="1"/>
                  </p:cNvSpPr>
                  <p:nvPr/>
                </p:nvSpPr>
                <p:spPr bwMode="auto">
                  <a:xfrm>
                    <a:off x="4343400" y="440848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2" name="Line 459"/>
                  <p:cNvSpPr>
                    <a:spLocks noChangeShapeType="1"/>
                  </p:cNvSpPr>
                  <p:nvPr/>
                </p:nvSpPr>
                <p:spPr bwMode="auto">
                  <a:xfrm>
                    <a:off x="4468813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3" name="Line 460"/>
                  <p:cNvSpPr>
                    <a:spLocks noChangeShapeType="1"/>
                  </p:cNvSpPr>
                  <p:nvPr/>
                </p:nvSpPr>
                <p:spPr bwMode="auto">
                  <a:xfrm>
                    <a:off x="46339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4" name="Line 461"/>
                  <p:cNvSpPr>
                    <a:spLocks noChangeShapeType="1"/>
                  </p:cNvSpPr>
                  <p:nvPr/>
                </p:nvSpPr>
                <p:spPr bwMode="auto">
                  <a:xfrm>
                    <a:off x="4794250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5" name="Line 462"/>
                  <p:cNvSpPr>
                    <a:spLocks noChangeShapeType="1"/>
                  </p:cNvSpPr>
                  <p:nvPr/>
                </p:nvSpPr>
                <p:spPr bwMode="auto">
                  <a:xfrm>
                    <a:off x="495458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6" name="Line 463"/>
                  <p:cNvSpPr>
                    <a:spLocks noChangeShapeType="1"/>
                  </p:cNvSpPr>
                  <p:nvPr/>
                </p:nvSpPr>
                <p:spPr bwMode="auto">
                  <a:xfrm>
                    <a:off x="5114925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7" name="Line 464"/>
                  <p:cNvSpPr>
                    <a:spLocks noChangeShapeType="1"/>
                  </p:cNvSpPr>
                  <p:nvPr/>
                </p:nvSpPr>
                <p:spPr bwMode="auto">
                  <a:xfrm>
                    <a:off x="5275263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8" name="Line 465"/>
                  <p:cNvSpPr>
                    <a:spLocks noChangeShapeType="1"/>
                  </p:cNvSpPr>
                  <p:nvPr/>
                </p:nvSpPr>
                <p:spPr bwMode="auto">
                  <a:xfrm>
                    <a:off x="54403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49" name="Line 466"/>
                  <p:cNvSpPr>
                    <a:spLocks noChangeShapeType="1"/>
                  </p:cNvSpPr>
                  <p:nvPr/>
                </p:nvSpPr>
                <p:spPr bwMode="auto">
                  <a:xfrm>
                    <a:off x="5600700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0" name="Line 467"/>
                  <p:cNvSpPr>
                    <a:spLocks noChangeShapeType="1"/>
                  </p:cNvSpPr>
                  <p:nvPr/>
                </p:nvSpPr>
                <p:spPr bwMode="auto">
                  <a:xfrm>
                    <a:off x="57610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1" name="Line 468"/>
                  <p:cNvSpPr>
                    <a:spLocks noChangeShapeType="1"/>
                  </p:cNvSpPr>
                  <p:nvPr/>
                </p:nvSpPr>
                <p:spPr bwMode="auto">
                  <a:xfrm>
                    <a:off x="5921375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2" name="Line 469"/>
                  <p:cNvSpPr>
                    <a:spLocks noChangeShapeType="1"/>
                  </p:cNvSpPr>
                  <p:nvPr/>
                </p:nvSpPr>
                <p:spPr bwMode="auto">
                  <a:xfrm>
                    <a:off x="608488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3" name="Line 470"/>
                  <p:cNvSpPr>
                    <a:spLocks noChangeShapeType="1"/>
                  </p:cNvSpPr>
                  <p:nvPr/>
                </p:nvSpPr>
                <p:spPr bwMode="auto">
                  <a:xfrm>
                    <a:off x="62468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4" name="Line 471"/>
                  <p:cNvSpPr>
                    <a:spLocks noChangeShapeType="1"/>
                  </p:cNvSpPr>
                  <p:nvPr/>
                </p:nvSpPr>
                <p:spPr bwMode="auto">
                  <a:xfrm>
                    <a:off x="6407150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5" name="Line 472"/>
                  <p:cNvSpPr>
                    <a:spLocks noChangeShapeType="1"/>
                  </p:cNvSpPr>
                  <p:nvPr/>
                </p:nvSpPr>
                <p:spPr bwMode="auto">
                  <a:xfrm>
                    <a:off x="65674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6" name="Line 473"/>
                  <p:cNvSpPr>
                    <a:spLocks noChangeShapeType="1"/>
                  </p:cNvSpPr>
                  <p:nvPr/>
                </p:nvSpPr>
                <p:spPr bwMode="auto">
                  <a:xfrm>
                    <a:off x="6727825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7" name="Line 474"/>
                  <p:cNvSpPr>
                    <a:spLocks noChangeShapeType="1"/>
                  </p:cNvSpPr>
                  <p:nvPr/>
                </p:nvSpPr>
                <p:spPr bwMode="auto">
                  <a:xfrm>
                    <a:off x="68913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8" name="Line 475"/>
                  <p:cNvSpPr>
                    <a:spLocks noChangeShapeType="1"/>
                  </p:cNvSpPr>
                  <p:nvPr/>
                </p:nvSpPr>
                <p:spPr bwMode="auto">
                  <a:xfrm>
                    <a:off x="7051675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59" name="Line 476"/>
                  <p:cNvSpPr>
                    <a:spLocks noChangeShapeType="1"/>
                  </p:cNvSpPr>
                  <p:nvPr/>
                </p:nvSpPr>
                <p:spPr bwMode="auto">
                  <a:xfrm>
                    <a:off x="7213600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0" name="Line 477"/>
                  <p:cNvSpPr>
                    <a:spLocks noChangeShapeType="1"/>
                  </p:cNvSpPr>
                  <p:nvPr/>
                </p:nvSpPr>
                <p:spPr bwMode="auto">
                  <a:xfrm>
                    <a:off x="73739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1" name="Line 478"/>
                  <p:cNvSpPr>
                    <a:spLocks noChangeShapeType="1"/>
                  </p:cNvSpPr>
                  <p:nvPr/>
                </p:nvSpPr>
                <p:spPr bwMode="auto">
                  <a:xfrm>
                    <a:off x="75342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2" name="Line 479"/>
                  <p:cNvSpPr>
                    <a:spLocks noChangeShapeType="1"/>
                  </p:cNvSpPr>
                  <p:nvPr/>
                </p:nvSpPr>
                <p:spPr bwMode="auto">
                  <a:xfrm>
                    <a:off x="7697788" y="4489451"/>
                    <a:ext cx="698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3" name="Line 48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67638" y="4481513"/>
                    <a:ext cx="7938" cy="79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4" name="Line 48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4367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5" name="Line 48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4251326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6" name="Line 4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41402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7" name="Line 48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4024313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8" name="Line 48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391001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69" name="Line 48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3797301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0" name="Line 48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368300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1" name="Line 4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3567113"/>
                    <a:ext cx="57150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2" name="Line 4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345598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3" name="Line 4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3346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1" name="Group 710"/>
                <p:cNvGrpSpPr/>
                <p:nvPr/>
              </p:nvGrpSpPr>
              <p:grpSpPr>
                <a:xfrm>
                  <a:off x="3227388" y="3398838"/>
                  <a:ext cx="5754688" cy="1177926"/>
                  <a:chOff x="3227388" y="3398838"/>
                  <a:chExt cx="5754688" cy="1177926"/>
                </a:xfrm>
              </p:grpSpPr>
              <p:sp>
                <p:nvSpPr>
                  <p:cNvPr id="174" name="Line 491"/>
                  <p:cNvSpPr>
                    <a:spLocks noChangeShapeType="1"/>
                  </p:cNvSpPr>
                  <p:nvPr/>
                </p:nvSpPr>
                <p:spPr bwMode="auto">
                  <a:xfrm>
                    <a:off x="3227388" y="3419476"/>
                    <a:ext cx="1154113" cy="1157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5" name="Line 492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6" name="Line 4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398838"/>
                    <a:ext cx="1176338" cy="11779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0" name="Group 709"/>
                <p:cNvGrpSpPr/>
                <p:nvPr/>
              </p:nvGrpSpPr>
              <p:grpSpPr>
                <a:xfrm>
                  <a:off x="3384550" y="3308351"/>
                  <a:ext cx="5451476" cy="1100138"/>
                  <a:chOff x="3384550" y="3308351"/>
                  <a:chExt cx="5451476" cy="1100138"/>
                </a:xfrm>
              </p:grpSpPr>
              <p:sp>
                <p:nvSpPr>
                  <p:cNvPr id="177" name="Line 49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3308351"/>
                    <a:ext cx="1103313" cy="1100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8" name="Line 49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179" name="Line 4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84550" y="3336926"/>
                    <a:ext cx="1066800" cy="1071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46" name="Group 745"/>
            <p:cNvGrpSpPr/>
            <p:nvPr/>
          </p:nvGrpSpPr>
          <p:grpSpPr>
            <a:xfrm>
              <a:off x="5194800" y="3830400"/>
              <a:ext cx="1800225" cy="614363"/>
              <a:chOff x="5195888" y="3829050"/>
              <a:chExt cx="1800225" cy="614363"/>
            </a:xfrm>
          </p:grpSpPr>
          <p:sp>
            <p:nvSpPr>
              <p:cNvPr id="747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FF7F2A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8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9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0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1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2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3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4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5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6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7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8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9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0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1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2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3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4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5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6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7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8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9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0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1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2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3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4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5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6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7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8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9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0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1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2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3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4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5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6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7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8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9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0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1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2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3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4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5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6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7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8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9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0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1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2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solidFill>
                  <a:schemeClr val="accent5"/>
                </a:solidFill>
              </a:rPr>
              <a:t>Київ - Метро</a:t>
            </a:r>
            <a:endParaRPr lang="uk-UA" b="1" dirty="0">
              <a:solidFill>
                <a:schemeClr val="accent5"/>
              </a:solidFill>
            </a:endParaRPr>
          </a:p>
        </p:txBody>
      </p:sp>
      <p:sp>
        <p:nvSpPr>
          <p:cNvPr id="806" name="TextBox 805"/>
          <p:cNvSpPr txBox="1"/>
          <p:nvPr/>
        </p:nvSpPr>
        <p:spPr>
          <a:xfrm>
            <a:off x="5221498" y="5907318"/>
            <a:ext cx="17490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accent5"/>
                </a:solidFill>
              </a:rPr>
              <a:t>Завантаження…</a:t>
            </a:r>
            <a:endParaRPr lang="uk-UA" dirty="0">
              <a:solidFill>
                <a:schemeClr val="accent5"/>
              </a:solidFill>
            </a:endParaRPr>
          </a:p>
        </p:txBody>
      </p:sp>
      <p:sp>
        <p:nvSpPr>
          <p:cNvPr id="807" name="TextBox 806"/>
          <p:cNvSpPr txBox="1"/>
          <p:nvPr/>
        </p:nvSpPr>
        <p:spPr>
          <a:xfrm>
            <a:off x="5685599" y="5907318"/>
            <a:ext cx="8208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dirty="0" smtClean="0">
                <a:solidFill>
                  <a:schemeClr val="accent5"/>
                </a:solidFill>
              </a:rPr>
              <a:t>Готово</a:t>
            </a:r>
            <a:endParaRPr lang="uk-UA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424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250" advClick="0" advTm="9300">
        <p:fade/>
      </p:transition>
    </mc:Choice>
    <mc:Fallback xmlns="">
      <p:transition advClick="0" advTm="93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8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8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37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750"/>
                                        <p:tgtEl>
                                          <p:spTgt spid="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750"/>
                                        <p:tgtEl>
                                          <p:spTgt spid="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6250"/>
                            </p:stCondLst>
                            <p:childTnLst>
                              <p:par>
                                <p:cTn id="39" presetID="16" presetClass="entr" presetSubtype="37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250"/>
                            </p:stCondLst>
                            <p:childTnLst>
                              <p:par>
                                <p:cTn id="4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8750"/>
                            </p:stCondLst>
                            <p:childTnLst>
                              <p:par>
                                <p:cTn id="49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5" grpId="0"/>
      <p:bldP spid="806" grpId="0"/>
      <p:bldP spid="80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Золоті ворота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540000"/>
          <a:lstStyle/>
          <a:p>
            <a:pPr marL="0" indent="0">
              <a:buNone/>
            </a:pPr>
            <a:r>
              <a:rPr lang="uk-UA" dirty="0" smtClean="0"/>
              <a:t>Станція «Золоті ворота» має вихід на Володимирську вулицю і до Золотих воріт, а також зв'язана підземним переходом зі станцією «Театральна» </a:t>
            </a:r>
            <a:r>
              <a:rPr lang="uk-UA" dirty="0" err="1" smtClean="0"/>
              <a:t>Святошинсько</a:t>
            </a:r>
            <a:r>
              <a:rPr lang="uk-UA" dirty="0" smtClean="0"/>
              <a:t>-Броварської лінії.</a:t>
            </a:r>
          </a:p>
          <a:p>
            <a:pPr marL="0" indent="0">
              <a:buNone/>
            </a:pPr>
            <a:r>
              <a:rPr lang="uk-UA" dirty="0" smtClean="0"/>
              <a:t>Має три підземні зали — середній і дві зали з посадочними платформами. Зали станції відокремленні між собою двома рядами колон. Середній зал з'єднаний із наземним вестибюлем за допомогою ескалаторного </a:t>
            </a:r>
            <a:r>
              <a:rPr lang="uk-UA" dirty="0" err="1" smtClean="0"/>
              <a:t>тунеля</a:t>
            </a:r>
            <a:r>
              <a:rPr lang="uk-UA" dirty="0" smtClean="0"/>
              <a:t>. Через глибоке закладення станції ескалаторний спуск розділений на частини, з проміжним залом у неповній середній частині.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83657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Хрещатик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011758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33px-Khreschatyk_metro_station_Kiev_2010_09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088" y="0"/>
            <a:ext cx="49498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9692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44px-Khreschatyk_metro_station_Kiev_2010_08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413" y="0"/>
            <a:ext cx="50831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109956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99px-Khreschatyk_metro_station_Kiev_2010_pano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14450"/>
            <a:ext cx="12192000" cy="42275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2219667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782901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38" y="0"/>
            <a:ext cx="1037113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42005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302203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325" y="0"/>
            <a:ext cx="102933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8463534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5888"/>
            <a:ext cx="12192000" cy="40846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371854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5"/>
                </a:solidFill>
              </a:rPr>
              <a:t>Київ - Метро</a:t>
            </a:r>
            <a:endParaRPr lang="uk-UA" sz="4000" b="1" dirty="0">
              <a:solidFill>
                <a:schemeClr val="accent5"/>
              </a:solidFill>
            </a:endParaRPr>
          </a:p>
        </p:txBody>
      </p:sp>
      <p:sp>
        <p:nvSpPr>
          <p:cNvPr id="2" name="Rectangle 1">
            <a:hlinkHover r:id="rId2" action="ppaction://hlinksldjump"/>
          </p:cNvPr>
          <p:cNvSpPr/>
          <p:nvPr/>
        </p:nvSpPr>
        <p:spPr>
          <a:xfrm>
            <a:off x="482719" y="2336371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11" name="Rectangle 810">
            <a:hlinkHover r:id="rId3" action="ppaction://hlinksldjump"/>
          </p:cNvPr>
          <p:cNvSpPr/>
          <p:nvPr/>
        </p:nvSpPr>
        <p:spPr>
          <a:xfrm>
            <a:off x="5169525" y="3768227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12" name="Rectangle 811">
            <a:hlinkHover r:id="rId4" action="ppaction://hlinksldjump"/>
          </p:cNvPr>
          <p:cNvSpPr/>
          <p:nvPr/>
        </p:nvSpPr>
        <p:spPr>
          <a:xfrm>
            <a:off x="9843127" y="2337095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813" name="Rectangle 812">
            <a:hlinkHover r:id="rId5" action="ppaction://hlinksldjump"/>
          </p:cNvPr>
          <p:cNvSpPr/>
          <p:nvPr/>
        </p:nvSpPr>
        <p:spPr>
          <a:xfrm>
            <a:off x="4800000" y="2355851"/>
            <a:ext cx="259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3" name="Rounded Rectangle 2">
            <a:hlinkClick r:id="" action="ppaction://hlinkshowjump?jump=endshow"/>
          </p:cNvPr>
          <p:cNvSpPr/>
          <p:nvPr/>
        </p:nvSpPr>
        <p:spPr>
          <a:xfrm>
            <a:off x="10432084" y="6069496"/>
            <a:ext cx="1401763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Вийти</a:t>
            </a:r>
          </a:p>
        </p:txBody>
      </p:sp>
      <p:sp>
        <p:nvSpPr>
          <p:cNvPr id="498" name="Rounded Rectangle 2">
            <a:hlinkClick r:id="" action="ppaction://customshow?id=9&amp;return=true"/>
          </p:cNvPr>
          <p:cNvSpPr/>
          <p:nvPr/>
        </p:nvSpPr>
        <p:spPr>
          <a:xfrm>
            <a:off x="4346576" y="6052400"/>
            <a:ext cx="3459162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Працівники</a:t>
            </a:r>
          </a:p>
        </p:txBody>
      </p:sp>
    </p:spTree>
    <p:extLst>
      <p:ext uri="{BB962C8B-B14F-4D97-AF65-F5344CB8AC3E}">
        <p14:creationId xmlns:p14="http://schemas.microsoft.com/office/powerpoint/2010/main" val="15556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488" y="0"/>
            <a:ext cx="109950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824241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28669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1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0" y="0"/>
            <a:ext cx="99568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240241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0_pano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8538"/>
            <a:ext cx="12192000" cy="48609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3585493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1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688" y="0"/>
            <a:ext cx="108426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9530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1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937800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hreschatyk_metro_station_Kiev_2011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943321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Krestschatik-Grund0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4936308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Університет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4119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44px-Universytet_metro_station_Kiev_2010_2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413" y="0"/>
            <a:ext cx="50831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1135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Autofit/>
          </a:bodyPr>
          <a:lstStyle/>
          <a:p>
            <a:pPr algn="ctr"/>
            <a:r>
              <a:rPr lang="uk-UA" sz="4000" b="1" smtClean="0">
                <a:solidFill>
                  <a:schemeClr val="accent5"/>
                </a:solidFill>
              </a:rPr>
              <a:t>Київ - Метро</a:t>
            </a:r>
            <a:endParaRPr lang="uk-UA" sz="4000" b="1" dirty="0">
              <a:solidFill>
                <a:schemeClr val="accent5"/>
              </a:solidFill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174988" y="1427888"/>
            <a:ext cx="2499490" cy="720000"/>
            <a:chOff x="174988" y="1427888"/>
            <a:chExt cx="2499490" cy="720000"/>
          </a:xfrm>
        </p:grpSpPr>
        <p:grpSp>
          <p:nvGrpSpPr>
            <p:cNvPr id="498" name="Group 497"/>
            <p:cNvGrpSpPr/>
            <p:nvPr/>
          </p:nvGrpSpPr>
          <p:grpSpPr>
            <a:xfrm>
              <a:off x="174988" y="1427888"/>
              <a:ext cx="720000" cy="720000"/>
              <a:chOff x="5556000" y="2889000"/>
              <a:chExt cx="1080000" cy="1080000"/>
            </a:xfrm>
          </p:grpSpPr>
          <p:sp>
            <p:nvSpPr>
              <p:cNvPr id="499" name="Rounded Rectangle 498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64" name="Freeform 563"/>
              <p:cNvSpPr>
                <a:spLocks noEditPoints="1"/>
              </p:cNvSpPr>
              <p:nvPr/>
            </p:nvSpPr>
            <p:spPr bwMode="auto">
              <a:xfrm>
                <a:off x="5638800" y="2973387"/>
                <a:ext cx="914401" cy="911226"/>
              </a:xfrm>
              <a:custGeom>
                <a:avLst/>
                <a:gdLst>
                  <a:gd name="T0" fmla="*/ 973 w 1152"/>
                  <a:gd name="T1" fmla="*/ 705 h 1149"/>
                  <a:gd name="T2" fmla="*/ 716 w 1152"/>
                  <a:gd name="T3" fmla="*/ 720 h 1149"/>
                  <a:gd name="T4" fmla="*/ 179 w 1152"/>
                  <a:gd name="T5" fmla="*/ 617 h 1149"/>
                  <a:gd name="T6" fmla="*/ 436 w 1152"/>
                  <a:gd name="T7" fmla="*/ 806 h 1149"/>
                  <a:gd name="T8" fmla="*/ 179 w 1152"/>
                  <a:gd name="T9" fmla="*/ 617 h 1149"/>
                  <a:gd name="T10" fmla="*/ 973 w 1152"/>
                  <a:gd name="T11" fmla="*/ 439 h 1149"/>
                  <a:gd name="T12" fmla="*/ 716 w 1152"/>
                  <a:gd name="T13" fmla="*/ 454 h 1149"/>
                  <a:gd name="T14" fmla="*/ 179 w 1152"/>
                  <a:gd name="T15" fmla="*/ 353 h 1149"/>
                  <a:gd name="T16" fmla="*/ 436 w 1152"/>
                  <a:gd name="T17" fmla="*/ 541 h 1149"/>
                  <a:gd name="T18" fmla="*/ 179 w 1152"/>
                  <a:gd name="T19" fmla="*/ 353 h 1149"/>
                  <a:gd name="T20" fmla="*/ 640 w 1152"/>
                  <a:gd name="T21" fmla="*/ 304 h 1149"/>
                  <a:gd name="T22" fmla="*/ 1050 w 1152"/>
                  <a:gd name="T23" fmla="*/ 855 h 1149"/>
                  <a:gd name="T24" fmla="*/ 102 w 1152"/>
                  <a:gd name="T25" fmla="*/ 140 h 1149"/>
                  <a:gd name="T26" fmla="*/ 512 w 1152"/>
                  <a:gd name="T27" fmla="*/ 1018 h 1149"/>
                  <a:gd name="T28" fmla="*/ 102 w 1152"/>
                  <a:gd name="T29" fmla="*/ 140 h 1149"/>
                  <a:gd name="T30" fmla="*/ 88 w 1152"/>
                  <a:gd name="T31" fmla="*/ 4 h 1149"/>
                  <a:gd name="T32" fmla="*/ 1064 w 1152"/>
                  <a:gd name="T33" fmla="*/ 4 h 1149"/>
                  <a:gd name="T34" fmla="*/ 1105 w 1152"/>
                  <a:gd name="T35" fmla="*/ 3 h 1149"/>
                  <a:gd name="T36" fmla="*/ 1139 w 1152"/>
                  <a:gd name="T37" fmla="*/ 25 h 1149"/>
                  <a:gd name="T38" fmla="*/ 1152 w 1152"/>
                  <a:gd name="T39" fmla="*/ 64 h 1149"/>
                  <a:gd name="T40" fmla="*/ 1149 w 1152"/>
                  <a:gd name="T41" fmla="*/ 900 h 1149"/>
                  <a:gd name="T42" fmla="*/ 1128 w 1152"/>
                  <a:gd name="T43" fmla="*/ 930 h 1149"/>
                  <a:gd name="T44" fmla="*/ 600 w 1152"/>
                  <a:gd name="T45" fmla="*/ 1145 h 1149"/>
                  <a:gd name="T46" fmla="*/ 598 w 1152"/>
                  <a:gd name="T47" fmla="*/ 1145 h 1149"/>
                  <a:gd name="T48" fmla="*/ 592 w 1152"/>
                  <a:gd name="T49" fmla="*/ 1146 h 1149"/>
                  <a:gd name="T50" fmla="*/ 588 w 1152"/>
                  <a:gd name="T51" fmla="*/ 1148 h 1149"/>
                  <a:gd name="T52" fmla="*/ 575 w 1152"/>
                  <a:gd name="T53" fmla="*/ 1149 h 1149"/>
                  <a:gd name="T54" fmla="*/ 564 w 1152"/>
                  <a:gd name="T55" fmla="*/ 1148 h 1149"/>
                  <a:gd name="T56" fmla="*/ 560 w 1152"/>
                  <a:gd name="T57" fmla="*/ 1148 h 1149"/>
                  <a:gd name="T58" fmla="*/ 554 w 1152"/>
                  <a:gd name="T59" fmla="*/ 1145 h 1149"/>
                  <a:gd name="T60" fmla="*/ 552 w 1152"/>
                  <a:gd name="T61" fmla="*/ 1145 h 1149"/>
                  <a:gd name="T62" fmla="*/ 24 w 1152"/>
                  <a:gd name="T63" fmla="*/ 930 h 1149"/>
                  <a:gd name="T64" fmla="*/ 3 w 1152"/>
                  <a:gd name="T65" fmla="*/ 900 h 1149"/>
                  <a:gd name="T66" fmla="*/ 0 w 1152"/>
                  <a:gd name="T67" fmla="*/ 64 h 1149"/>
                  <a:gd name="T68" fmla="*/ 13 w 1152"/>
                  <a:gd name="T69" fmla="*/ 25 h 1149"/>
                  <a:gd name="T70" fmla="*/ 47 w 1152"/>
                  <a:gd name="T71" fmla="*/ 3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2" h="1149">
                    <a:moveTo>
                      <a:pt x="973" y="617"/>
                    </a:moveTo>
                    <a:lnTo>
                      <a:pt x="973" y="705"/>
                    </a:lnTo>
                    <a:lnTo>
                      <a:pt x="716" y="806"/>
                    </a:lnTo>
                    <a:lnTo>
                      <a:pt x="716" y="720"/>
                    </a:lnTo>
                    <a:lnTo>
                      <a:pt x="973" y="617"/>
                    </a:lnTo>
                    <a:close/>
                    <a:moveTo>
                      <a:pt x="179" y="617"/>
                    </a:moveTo>
                    <a:lnTo>
                      <a:pt x="436" y="720"/>
                    </a:lnTo>
                    <a:lnTo>
                      <a:pt x="436" y="806"/>
                    </a:lnTo>
                    <a:lnTo>
                      <a:pt x="179" y="705"/>
                    </a:lnTo>
                    <a:lnTo>
                      <a:pt x="179" y="617"/>
                    </a:lnTo>
                    <a:close/>
                    <a:moveTo>
                      <a:pt x="973" y="353"/>
                    </a:moveTo>
                    <a:lnTo>
                      <a:pt x="973" y="439"/>
                    </a:lnTo>
                    <a:lnTo>
                      <a:pt x="716" y="541"/>
                    </a:lnTo>
                    <a:lnTo>
                      <a:pt x="716" y="454"/>
                    </a:lnTo>
                    <a:lnTo>
                      <a:pt x="973" y="353"/>
                    </a:lnTo>
                    <a:close/>
                    <a:moveTo>
                      <a:pt x="179" y="353"/>
                    </a:moveTo>
                    <a:lnTo>
                      <a:pt x="436" y="454"/>
                    </a:lnTo>
                    <a:lnTo>
                      <a:pt x="436" y="541"/>
                    </a:lnTo>
                    <a:lnTo>
                      <a:pt x="179" y="439"/>
                    </a:lnTo>
                    <a:lnTo>
                      <a:pt x="179" y="353"/>
                    </a:lnTo>
                    <a:close/>
                    <a:moveTo>
                      <a:pt x="1050" y="140"/>
                    </a:moveTo>
                    <a:lnTo>
                      <a:pt x="640" y="304"/>
                    </a:lnTo>
                    <a:lnTo>
                      <a:pt x="640" y="1018"/>
                    </a:lnTo>
                    <a:lnTo>
                      <a:pt x="1050" y="855"/>
                    </a:lnTo>
                    <a:lnTo>
                      <a:pt x="1050" y="140"/>
                    </a:lnTo>
                    <a:close/>
                    <a:moveTo>
                      <a:pt x="102" y="140"/>
                    </a:moveTo>
                    <a:lnTo>
                      <a:pt x="102" y="855"/>
                    </a:lnTo>
                    <a:lnTo>
                      <a:pt x="512" y="1018"/>
                    </a:lnTo>
                    <a:lnTo>
                      <a:pt x="512" y="304"/>
                    </a:lnTo>
                    <a:lnTo>
                      <a:pt x="102" y="140"/>
                    </a:lnTo>
                    <a:close/>
                    <a:moveTo>
                      <a:pt x="67" y="0"/>
                    </a:moveTo>
                    <a:lnTo>
                      <a:pt x="88" y="4"/>
                    </a:lnTo>
                    <a:lnTo>
                      <a:pt x="575" y="199"/>
                    </a:lnTo>
                    <a:lnTo>
                      <a:pt x="1064" y="4"/>
                    </a:lnTo>
                    <a:lnTo>
                      <a:pt x="1085" y="0"/>
                    </a:lnTo>
                    <a:lnTo>
                      <a:pt x="1105" y="3"/>
                    </a:lnTo>
                    <a:lnTo>
                      <a:pt x="1124" y="11"/>
                    </a:lnTo>
                    <a:lnTo>
                      <a:pt x="1139" y="25"/>
                    </a:lnTo>
                    <a:lnTo>
                      <a:pt x="1149" y="43"/>
                    </a:lnTo>
                    <a:lnTo>
                      <a:pt x="1152" y="64"/>
                    </a:lnTo>
                    <a:lnTo>
                      <a:pt x="1152" y="882"/>
                    </a:lnTo>
                    <a:lnTo>
                      <a:pt x="1149" y="900"/>
                    </a:lnTo>
                    <a:lnTo>
                      <a:pt x="1141" y="916"/>
                    </a:lnTo>
                    <a:lnTo>
                      <a:pt x="1128" y="930"/>
                    </a:lnTo>
                    <a:lnTo>
                      <a:pt x="1112" y="940"/>
                    </a:lnTo>
                    <a:lnTo>
                      <a:pt x="600" y="1145"/>
                    </a:lnTo>
                    <a:lnTo>
                      <a:pt x="600" y="1145"/>
                    </a:lnTo>
                    <a:lnTo>
                      <a:pt x="598" y="1145"/>
                    </a:lnTo>
                    <a:lnTo>
                      <a:pt x="595" y="1146"/>
                    </a:lnTo>
                    <a:lnTo>
                      <a:pt x="592" y="1146"/>
                    </a:lnTo>
                    <a:lnTo>
                      <a:pt x="591" y="1148"/>
                    </a:lnTo>
                    <a:lnTo>
                      <a:pt x="588" y="1148"/>
                    </a:lnTo>
                    <a:lnTo>
                      <a:pt x="582" y="1149"/>
                    </a:lnTo>
                    <a:lnTo>
                      <a:pt x="575" y="1149"/>
                    </a:lnTo>
                    <a:lnTo>
                      <a:pt x="570" y="1149"/>
                    </a:lnTo>
                    <a:lnTo>
                      <a:pt x="564" y="1148"/>
                    </a:lnTo>
                    <a:lnTo>
                      <a:pt x="561" y="1148"/>
                    </a:lnTo>
                    <a:lnTo>
                      <a:pt x="560" y="1148"/>
                    </a:lnTo>
                    <a:lnTo>
                      <a:pt x="557" y="1146"/>
                    </a:lnTo>
                    <a:lnTo>
                      <a:pt x="554" y="1145"/>
                    </a:lnTo>
                    <a:lnTo>
                      <a:pt x="552" y="1145"/>
                    </a:lnTo>
                    <a:lnTo>
                      <a:pt x="552" y="1145"/>
                    </a:lnTo>
                    <a:lnTo>
                      <a:pt x="40" y="940"/>
                    </a:lnTo>
                    <a:lnTo>
                      <a:pt x="24" y="930"/>
                    </a:lnTo>
                    <a:lnTo>
                      <a:pt x="11" y="916"/>
                    </a:lnTo>
                    <a:lnTo>
                      <a:pt x="3" y="900"/>
                    </a:lnTo>
                    <a:lnTo>
                      <a:pt x="0" y="882"/>
                    </a:lnTo>
                    <a:lnTo>
                      <a:pt x="0" y="64"/>
                    </a:lnTo>
                    <a:lnTo>
                      <a:pt x="3" y="43"/>
                    </a:lnTo>
                    <a:lnTo>
                      <a:pt x="13" y="25"/>
                    </a:lnTo>
                    <a:lnTo>
                      <a:pt x="28" y="11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65" name="Group 564"/>
            <p:cNvGrpSpPr/>
            <p:nvPr/>
          </p:nvGrpSpPr>
          <p:grpSpPr>
            <a:xfrm>
              <a:off x="1064733" y="1427888"/>
              <a:ext cx="720000" cy="720000"/>
              <a:chOff x="5556000" y="2889000"/>
              <a:chExt cx="1080000" cy="1080000"/>
            </a:xfrm>
          </p:grpSpPr>
          <p:sp>
            <p:nvSpPr>
              <p:cNvPr id="566" name="Rounded Rectangle 565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567" name="Group 566"/>
              <p:cNvGrpSpPr/>
              <p:nvPr/>
            </p:nvGrpSpPr>
            <p:grpSpPr>
              <a:xfrm>
                <a:off x="5638800" y="3086894"/>
                <a:ext cx="914401" cy="684213"/>
                <a:chOff x="6096006" y="3092454"/>
                <a:chExt cx="914401" cy="684213"/>
              </a:xfrm>
            </p:grpSpPr>
            <p:sp>
              <p:nvSpPr>
                <p:cNvPr id="568" name="Freeform 567"/>
                <p:cNvSpPr>
                  <a:spLocks noEditPoints="1"/>
                </p:cNvSpPr>
                <p:nvPr/>
              </p:nvSpPr>
              <p:spPr bwMode="auto">
                <a:xfrm>
                  <a:off x="6096006" y="3092454"/>
                  <a:ext cx="914401" cy="684213"/>
                </a:xfrm>
                <a:custGeom>
                  <a:avLst/>
                  <a:gdLst>
                    <a:gd name="T0" fmla="*/ 73 w 1152"/>
                    <a:gd name="T1" fmla="*/ 72 h 862"/>
                    <a:gd name="T2" fmla="*/ 73 w 1152"/>
                    <a:gd name="T3" fmla="*/ 791 h 862"/>
                    <a:gd name="T4" fmla="*/ 1079 w 1152"/>
                    <a:gd name="T5" fmla="*/ 791 h 862"/>
                    <a:gd name="T6" fmla="*/ 1079 w 1152"/>
                    <a:gd name="T7" fmla="*/ 72 h 862"/>
                    <a:gd name="T8" fmla="*/ 73 w 1152"/>
                    <a:gd name="T9" fmla="*/ 72 h 862"/>
                    <a:gd name="T10" fmla="*/ 0 w 1152"/>
                    <a:gd name="T11" fmla="*/ 0 h 862"/>
                    <a:gd name="T12" fmla="*/ 1152 w 1152"/>
                    <a:gd name="T13" fmla="*/ 0 h 862"/>
                    <a:gd name="T14" fmla="*/ 1152 w 1152"/>
                    <a:gd name="T15" fmla="*/ 862 h 862"/>
                    <a:gd name="T16" fmla="*/ 0 w 1152"/>
                    <a:gd name="T17" fmla="*/ 862 h 862"/>
                    <a:gd name="T18" fmla="*/ 0 w 1152"/>
                    <a:gd name="T19" fmla="*/ 0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2" h="862">
                      <a:moveTo>
                        <a:pt x="73" y="72"/>
                      </a:moveTo>
                      <a:lnTo>
                        <a:pt x="73" y="791"/>
                      </a:lnTo>
                      <a:lnTo>
                        <a:pt x="1079" y="791"/>
                      </a:lnTo>
                      <a:lnTo>
                        <a:pt x="1079" y="72"/>
                      </a:lnTo>
                      <a:lnTo>
                        <a:pt x="73" y="72"/>
                      </a:lnTo>
                      <a:close/>
                      <a:moveTo>
                        <a:pt x="0" y="0"/>
                      </a:moveTo>
                      <a:lnTo>
                        <a:pt x="1152" y="0"/>
                      </a:lnTo>
                      <a:lnTo>
                        <a:pt x="1152" y="862"/>
                      </a:lnTo>
                      <a:lnTo>
                        <a:pt x="0" y="8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69" name="Freeform 568"/>
                <p:cNvSpPr>
                  <a:spLocks/>
                </p:cNvSpPr>
                <p:nvPr/>
              </p:nvSpPr>
              <p:spPr bwMode="auto">
                <a:xfrm>
                  <a:off x="6724657" y="3206754"/>
                  <a:ext cx="171450" cy="171450"/>
                </a:xfrm>
                <a:custGeom>
                  <a:avLst/>
                  <a:gdLst>
                    <a:gd name="T0" fmla="*/ 109 w 216"/>
                    <a:gd name="T1" fmla="*/ 0 h 216"/>
                    <a:gd name="T2" fmla="*/ 137 w 216"/>
                    <a:gd name="T3" fmla="*/ 4 h 216"/>
                    <a:gd name="T4" fmla="*/ 163 w 216"/>
                    <a:gd name="T5" fmla="*/ 15 h 216"/>
                    <a:gd name="T6" fmla="*/ 184 w 216"/>
                    <a:gd name="T7" fmla="*/ 32 h 216"/>
                    <a:gd name="T8" fmla="*/ 201 w 216"/>
                    <a:gd name="T9" fmla="*/ 54 h 216"/>
                    <a:gd name="T10" fmla="*/ 212 w 216"/>
                    <a:gd name="T11" fmla="*/ 80 h 216"/>
                    <a:gd name="T12" fmla="*/ 216 w 216"/>
                    <a:gd name="T13" fmla="*/ 109 h 216"/>
                    <a:gd name="T14" fmla="*/ 212 w 216"/>
                    <a:gd name="T15" fmla="*/ 137 h 216"/>
                    <a:gd name="T16" fmla="*/ 201 w 216"/>
                    <a:gd name="T17" fmla="*/ 163 h 216"/>
                    <a:gd name="T18" fmla="*/ 184 w 216"/>
                    <a:gd name="T19" fmla="*/ 185 h 216"/>
                    <a:gd name="T20" fmla="*/ 163 w 216"/>
                    <a:gd name="T21" fmla="*/ 202 h 216"/>
                    <a:gd name="T22" fmla="*/ 137 w 216"/>
                    <a:gd name="T23" fmla="*/ 212 h 216"/>
                    <a:gd name="T24" fmla="*/ 109 w 216"/>
                    <a:gd name="T25" fmla="*/ 216 h 216"/>
                    <a:gd name="T26" fmla="*/ 79 w 216"/>
                    <a:gd name="T27" fmla="*/ 212 h 216"/>
                    <a:gd name="T28" fmla="*/ 53 w 216"/>
                    <a:gd name="T29" fmla="*/ 202 h 216"/>
                    <a:gd name="T30" fmla="*/ 32 w 216"/>
                    <a:gd name="T31" fmla="*/ 185 h 216"/>
                    <a:gd name="T32" fmla="*/ 15 w 216"/>
                    <a:gd name="T33" fmla="*/ 163 h 216"/>
                    <a:gd name="T34" fmla="*/ 4 w 216"/>
                    <a:gd name="T35" fmla="*/ 137 h 216"/>
                    <a:gd name="T36" fmla="*/ 0 w 216"/>
                    <a:gd name="T37" fmla="*/ 109 h 216"/>
                    <a:gd name="T38" fmla="*/ 4 w 216"/>
                    <a:gd name="T39" fmla="*/ 80 h 216"/>
                    <a:gd name="T40" fmla="*/ 15 w 216"/>
                    <a:gd name="T41" fmla="*/ 54 h 216"/>
                    <a:gd name="T42" fmla="*/ 32 w 216"/>
                    <a:gd name="T43" fmla="*/ 32 h 216"/>
                    <a:gd name="T44" fmla="*/ 53 w 216"/>
                    <a:gd name="T45" fmla="*/ 15 h 216"/>
                    <a:gd name="T46" fmla="*/ 79 w 216"/>
                    <a:gd name="T47" fmla="*/ 4 h 216"/>
                    <a:gd name="T48" fmla="*/ 109 w 216"/>
                    <a:gd name="T4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6" h="216">
                      <a:moveTo>
                        <a:pt x="109" y="0"/>
                      </a:moveTo>
                      <a:lnTo>
                        <a:pt x="137" y="4"/>
                      </a:lnTo>
                      <a:lnTo>
                        <a:pt x="163" y="15"/>
                      </a:lnTo>
                      <a:lnTo>
                        <a:pt x="184" y="32"/>
                      </a:lnTo>
                      <a:lnTo>
                        <a:pt x="201" y="54"/>
                      </a:lnTo>
                      <a:lnTo>
                        <a:pt x="212" y="80"/>
                      </a:lnTo>
                      <a:lnTo>
                        <a:pt x="216" y="109"/>
                      </a:lnTo>
                      <a:lnTo>
                        <a:pt x="212" y="137"/>
                      </a:lnTo>
                      <a:lnTo>
                        <a:pt x="201" y="163"/>
                      </a:lnTo>
                      <a:lnTo>
                        <a:pt x="184" y="185"/>
                      </a:lnTo>
                      <a:lnTo>
                        <a:pt x="163" y="202"/>
                      </a:lnTo>
                      <a:lnTo>
                        <a:pt x="137" y="212"/>
                      </a:lnTo>
                      <a:lnTo>
                        <a:pt x="109" y="216"/>
                      </a:lnTo>
                      <a:lnTo>
                        <a:pt x="79" y="212"/>
                      </a:lnTo>
                      <a:lnTo>
                        <a:pt x="53" y="202"/>
                      </a:lnTo>
                      <a:lnTo>
                        <a:pt x="32" y="185"/>
                      </a:lnTo>
                      <a:lnTo>
                        <a:pt x="15" y="163"/>
                      </a:lnTo>
                      <a:lnTo>
                        <a:pt x="4" y="137"/>
                      </a:lnTo>
                      <a:lnTo>
                        <a:pt x="0" y="109"/>
                      </a:lnTo>
                      <a:lnTo>
                        <a:pt x="4" y="80"/>
                      </a:lnTo>
                      <a:lnTo>
                        <a:pt x="15" y="54"/>
                      </a:lnTo>
                      <a:lnTo>
                        <a:pt x="32" y="32"/>
                      </a:lnTo>
                      <a:lnTo>
                        <a:pt x="53" y="15"/>
                      </a:lnTo>
                      <a:lnTo>
                        <a:pt x="79" y="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0" name="Freeform 569"/>
                <p:cNvSpPr>
                  <a:spLocks/>
                </p:cNvSpPr>
                <p:nvPr/>
              </p:nvSpPr>
              <p:spPr bwMode="auto">
                <a:xfrm>
                  <a:off x="6210306" y="3263904"/>
                  <a:ext cx="695326" cy="400050"/>
                </a:xfrm>
                <a:custGeom>
                  <a:avLst/>
                  <a:gdLst>
                    <a:gd name="T0" fmla="*/ 206 w 875"/>
                    <a:gd name="T1" fmla="*/ 4 h 504"/>
                    <a:gd name="T2" fmla="*/ 243 w 875"/>
                    <a:gd name="T3" fmla="*/ 33 h 504"/>
                    <a:gd name="T4" fmla="*/ 275 w 875"/>
                    <a:gd name="T5" fmla="*/ 82 h 504"/>
                    <a:gd name="T6" fmla="*/ 306 w 875"/>
                    <a:gd name="T7" fmla="*/ 144 h 504"/>
                    <a:gd name="T8" fmla="*/ 334 w 875"/>
                    <a:gd name="T9" fmla="*/ 211 h 504"/>
                    <a:gd name="T10" fmla="*/ 360 w 875"/>
                    <a:gd name="T11" fmla="*/ 272 h 504"/>
                    <a:gd name="T12" fmla="*/ 389 w 875"/>
                    <a:gd name="T13" fmla="*/ 323 h 504"/>
                    <a:gd name="T14" fmla="*/ 419 w 875"/>
                    <a:gd name="T15" fmla="*/ 352 h 504"/>
                    <a:gd name="T16" fmla="*/ 456 w 875"/>
                    <a:gd name="T17" fmla="*/ 353 h 504"/>
                    <a:gd name="T18" fmla="*/ 487 w 875"/>
                    <a:gd name="T19" fmla="*/ 334 h 504"/>
                    <a:gd name="T20" fmla="*/ 509 w 875"/>
                    <a:gd name="T21" fmla="*/ 303 h 504"/>
                    <a:gd name="T22" fmla="*/ 528 w 875"/>
                    <a:gd name="T23" fmla="*/ 268 h 504"/>
                    <a:gd name="T24" fmla="*/ 546 w 875"/>
                    <a:gd name="T25" fmla="*/ 238 h 504"/>
                    <a:gd name="T26" fmla="*/ 570 w 875"/>
                    <a:gd name="T27" fmla="*/ 220 h 504"/>
                    <a:gd name="T28" fmla="*/ 597 w 875"/>
                    <a:gd name="T29" fmla="*/ 220 h 504"/>
                    <a:gd name="T30" fmla="*/ 631 w 875"/>
                    <a:gd name="T31" fmla="*/ 240 h 504"/>
                    <a:gd name="T32" fmla="*/ 673 w 875"/>
                    <a:gd name="T33" fmla="*/ 277 h 504"/>
                    <a:gd name="T34" fmla="*/ 719 w 875"/>
                    <a:gd name="T35" fmla="*/ 323 h 504"/>
                    <a:gd name="T36" fmla="*/ 765 w 875"/>
                    <a:gd name="T37" fmla="*/ 373 h 504"/>
                    <a:gd name="T38" fmla="*/ 807 w 875"/>
                    <a:gd name="T39" fmla="*/ 421 h 504"/>
                    <a:gd name="T40" fmla="*/ 842 w 875"/>
                    <a:gd name="T41" fmla="*/ 463 h 504"/>
                    <a:gd name="T42" fmla="*/ 866 w 875"/>
                    <a:gd name="T43" fmla="*/ 492 h 504"/>
                    <a:gd name="T44" fmla="*/ 875 w 875"/>
                    <a:gd name="T45" fmla="*/ 504 h 504"/>
                    <a:gd name="T46" fmla="*/ 1 w 875"/>
                    <a:gd name="T47" fmla="*/ 499 h 504"/>
                    <a:gd name="T48" fmla="*/ 7 w 875"/>
                    <a:gd name="T49" fmla="*/ 466 h 504"/>
                    <a:gd name="T50" fmla="*/ 17 w 875"/>
                    <a:gd name="T51" fmla="*/ 409 h 504"/>
                    <a:gd name="T52" fmla="*/ 32 w 875"/>
                    <a:gd name="T53" fmla="*/ 335 h 504"/>
                    <a:gd name="T54" fmla="*/ 51 w 875"/>
                    <a:gd name="T55" fmla="*/ 252 h 504"/>
                    <a:gd name="T56" fmla="*/ 75 w 875"/>
                    <a:gd name="T57" fmla="*/ 169 h 504"/>
                    <a:gd name="T58" fmla="*/ 103 w 875"/>
                    <a:gd name="T59" fmla="*/ 96 h 504"/>
                    <a:gd name="T60" fmla="*/ 134 w 875"/>
                    <a:gd name="T61" fmla="*/ 37 h 504"/>
                    <a:gd name="T62" fmla="*/ 169 w 875"/>
                    <a:gd name="T63" fmla="*/ 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75" h="504">
                      <a:moveTo>
                        <a:pt x="187" y="0"/>
                      </a:moveTo>
                      <a:lnTo>
                        <a:pt x="206" y="4"/>
                      </a:lnTo>
                      <a:lnTo>
                        <a:pt x="225" y="15"/>
                      </a:lnTo>
                      <a:lnTo>
                        <a:pt x="243" y="33"/>
                      </a:lnTo>
                      <a:lnTo>
                        <a:pt x="260" y="55"/>
                      </a:lnTo>
                      <a:lnTo>
                        <a:pt x="275" y="82"/>
                      </a:lnTo>
                      <a:lnTo>
                        <a:pt x="290" y="112"/>
                      </a:lnTo>
                      <a:lnTo>
                        <a:pt x="306" y="144"/>
                      </a:lnTo>
                      <a:lnTo>
                        <a:pt x="320" y="178"/>
                      </a:lnTo>
                      <a:lnTo>
                        <a:pt x="334" y="211"/>
                      </a:lnTo>
                      <a:lnTo>
                        <a:pt x="346" y="243"/>
                      </a:lnTo>
                      <a:lnTo>
                        <a:pt x="360" y="272"/>
                      </a:lnTo>
                      <a:lnTo>
                        <a:pt x="374" y="300"/>
                      </a:lnTo>
                      <a:lnTo>
                        <a:pt x="389" y="323"/>
                      </a:lnTo>
                      <a:lnTo>
                        <a:pt x="403" y="341"/>
                      </a:lnTo>
                      <a:lnTo>
                        <a:pt x="419" y="352"/>
                      </a:lnTo>
                      <a:lnTo>
                        <a:pt x="435" y="356"/>
                      </a:lnTo>
                      <a:lnTo>
                        <a:pt x="456" y="353"/>
                      </a:lnTo>
                      <a:lnTo>
                        <a:pt x="473" y="345"/>
                      </a:lnTo>
                      <a:lnTo>
                        <a:pt x="487" y="334"/>
                      </a:lnTo>
                      <a:lnTo>
                        <a:pt x="500" y="320"/>
                      </a:lnTo>
                      <a:lnTo>
                        <a:pt x="509" y="303"/>
                      </a:lnTo>
                      <a:lnTo>
                        <a:pt x="519" y="286"/>
                      </a:lnTo>
                      <a:lnTo>
                        <a:pt x="528" y="268"/>
                      </a:lnTo>
                      <a:lnTo>
                        <a:pt x="536" y="253"/>
                      </a:lnTo>
                      <a:lnTo>
                        <a:pt x="546" y="238"/>
                      </a:lnTo>
                      <a:lnTo>
                        <a:pt x="557" y="226"/>
                      </a:lnTo>
                      <a:lnTo>
                        <a:pt x="570" y="220"/>
                      </a:lnTo>
                      <a:lnTo>
                        <a:pt x="584" y="217"/>
                      </a:lnTo>
                      <a:lnTo>
                        <a:pt x="597" y="220"/>
                      </a:lnTo>
                      <a:lnTo>
                        <a:pt x="613" y="228"/>
                      </a:lnTo>
                      <a:lnTo>
                        <a:pt x="631" y="240"/>
                      </a:lnTo>
                      <a:lnTo>
                        <a:pt x="652" y="257"/>
                      </a:lnTo>
                      <a:lnTo>
                        <a:pt x="673" y="277"/>
                      </a:lnTo>
                      <a:lnTo>
                        <a:pt x="697" y="299"/>
                      </a:lnTo>
                      <a:lnTo>
                        <a:pt x="719" y="323"/>
                      </a:lnTo>
                      <a:lnTo>
                        <a:pt x="743" y="348"/>
                      </a:lnTo>
                      <a:lnTo>
                        <a:pt x="765" y="373"/>
                      </a:lnTo>
                      <a:lnTo>
                        <a:pt x="787" y="398"/>
                      </a:lnTo>
                      <a:lnTo>
                        <a:pt x="807" y="421"/>
                      </a:lnTo>
                      <a:lnTo>
                        <a:pt x="826" y="444"/>
                      </a:lnTo>
                      <a:lnTo>
                        <a:pt x="842" y="463"/>
                      </a:lnTo>
                      <a:lnTo>
                        <a:pt x="856" y="480"/>
                      </a:lnTo>
                      <a:lnTo>
                        <a:pt x="866" y="492"/>
                      </a:lnTo>
                      <a:lnTo>
                        <a:pt x="873" y="501"/>
                      </a:lnTo>
                      <a:lnTo>
                        <a:pt x="875" y="504"/>
                      </a:lnTo>
                      <a:lnTo>
                        <a:pt x="0" y="504"/>
                      </a:lnTo>
                      <a:lnTo>
                        <a:pt x="1" y="499"/>
                      </a:lnTo>
                      <a:lnTo>
                        <a:pt x="3" y="487"/>
                      </a:lnTo>
                      <a:lnTo>
                        <a:pt x="7" y="466"/>
                      </a:lnTo>
                      <a:lnTo>
                        <a:pt x="11" y="441"/>
                      </a:lnTo>
                      <a:lnTo>
                        <a:pt x="17" y="409"/>
                      </a:lnTo>
                      <a:lnTo>
                        <a:pt x="24" y="373"/>
                      </a:lnTo>
                      <a:lnTo>
                        <a:pt x="32" y="335"/>
                      </a:lnTo>
                      <a:lnTo>
                        <a:pt x="42" y="293"/>
                      </a:lnTo>
                      <a:lnTo>
                        <a:pt x="51" y="252"/>
                      </a:lnTo>
                      <a:lnTo>
                        <a:pt x="63" y="210"/>
                      </a:lnTo>
                      <a:lnTo>
                        <a:pt x="75" y="169"/>
                      </a:lnTo>
                      <a:lnTo>
                        <a:pt x="89" y="130"/>
                      </a:lnTo>
                      <a:lnTo>
                        <a:pt x="103" y="96"/>
                      </a:lnTo>
                      <a:lnTo>
                        <a:pt x="119" y="64"/>
                      </a:lnTo>
                      <a:lnTo>
                        <a:pt x="134" y="37"/>
                      </a:lnTo>
                      <a:lnTo>
                        <a:pt x="151" y="18"/>
                      </a:lnTo>
                      <a:lnTo>
                        <a:pt x="169" y="4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571" name="Group 570"/>
            <p:cNvGrpSpPr/>
            <p:nvPr/>
          </p:nvGrpSpPr>
          <p:grpSpPr>
            <a:xfrm>
              <a:off x="1954478" y="1427888"/>
              <a:ext cx="720000" cy="720000"/>
              <a:chOff x="5556000" y="2889000"/>
              <a:chExt cx="1080000" cy="1080000"/>
            </a:xfrm>
          </p:grpSpPr>
          <p:sp>
            <p:nvSpPr>
              <p:cNvPr id="572" name="Rounded Rectangle 571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73" name="Freeform 572"/>
              <p:cNvSpPr>
                <a:spLocks noEditPoints="1"/>
              </p:cNvSpPr>
              <p:nvPr/>
            </p:nvSpPr>
            <p:spPr bwMode="auto">
              <a:xfrm>
                <a:off x="5638800" y="3132137"/>
                <a:ext cx="914401" cy="593726"/>
              </a:xfrm>
              <a:custGeom>
                <a:avLst/>
                <a:gdLst>
                  <a:gd name="T0" fmla="*/ 1008 w 1152"/>
                  <a:gd name="T1" fmla="*/ 502 h 749"/>
                  <a:gd name="T2" fmla="*/ 550 w 1152"/>
                  <a:gd name="T3" fmla="*/ 564 h 749"/>
                  <a:gd name="T4" fmla="*/ 550 w 1152"/>
                  <a:gd name="T5" fmla="*/ 344 h 749"/>
                  <a:gd name="T6" fmla="*/ 1008 w 1152"/>
                  <a:gd name="T7" fmla="*/ 405 h 749"/>
                  <a:gd name="T8" fmla="*/ 550 w 1152"/>
                  <a:gd name="T9" fmla="*/ 344 h 749"/>
                  <a:gd name="T10" fmla="*/ 1008 w 1152"/>
                  <a:gd name="T11" fmla="*/ 184 h 749"/>
                  <a:gd name="T12" fmla="*/ 550 w 1152"/>
                  <a:gd name="T13" fmla="*/ 246 h 749"/>
                  <a:gd name="T14" fmla="*/ 346 w 1152"/>
                  <a:gd name="T15" fmla="*/ 170 h 749"/>
                  <a:gd name="T16" fmla="*/ 349 w 1152"/>
                  <a:gd name="T17" fmla="*/ 184 h 749"/>
                  <a:gd name="T18" fmla="*/ 370 w 1152"/>
                  <a:gd name="T19" fmla="*/ 206 h 749"/>
                  <a:gd name="T20" fmla="*/ 388 w 1152"/>
                  <a:gd name="T21" fmla="*/ 230 h 749"/>
                  <a:gd name="T22" fmla="*/ 394 w 1152"/>
                  <a:gd name="T23" fmla="*/ 262 h 749"/>
                  <a:gd name="T24" fmla="*/ 394 w 1152"/>
                  <a:gd name="T25" fmla="*/ 310 h 749"/>
                  <a:gd name="T26" fmla="*/ 401 w 1152"/>
                  <a:gd name="T27" fmla="*/ 309 h 749"/>
                  <a:gd name="T28" fmla="*/ 404 w 1152"/>
                  <a:gd name="T29" fmla="*/ 321 h 749"/>
                  <a:gd name="T30" fmla="*/ 401 w 1152"/>
                  <a:gd name="T31" fmla="*/ 341 h 749"/>
                  <a:gd name="T32" fmla="*/ 395 w 1152"/>
                  <a:gd name="T33" fmla="*/ 352 h 749"/>
                  <a:gd name="T34" fmla="*/ 387 w 1152"/>
                  <a:gd name="T35" fmla="*/ 358 h 749"/>
                  <a:gd name="T36" fmla="*/ 376 w 1152"/>
                  <a:gd name="T37" fmla="*/ 384 h 749"/>
                  <a:gd name="T38" fmla="*/ 353 w 1152"/>
                  <a:gd name="T39" fmla="*/ 422 h 749"/>
                  <a:gd name="T40" fmla="*/ 409 w 1152"/>
                  <a:gd name="T41" fmla="*/ 455 h 749"/>
                  <a:gd name="T42" fmla="*/ 447 w 1152"/>
                  <a:gd name="T43" fmla="*/ 505 h 749"/>
                  <a:gd name="T44" fmla="*/ 461 w 1152"/>
                  <a:gd name="T45" fmla="*/ 569 h 749"/>
                  <a:gd name="T46" fmla="*/ 134 w 1152"/>
                  <a:gd name="T47" fmla="*/ 536 h 749"/>
                  <a:gd name="T48" fmla="*/ 161 w 1152"/>
                  <a:gd name="T49" fmla="*/ 479 h 749"/>
                  <a:gd name="T50" fmla="*/ 207 w 1152"/>
                  <a:gd name="T51" fmla="*/ 436 h 749"/>
                  <a:gd name="T52" fmla="*/ 225 w 1152"/>
                  <a:gd name="T53" fmla="*/ 406 h 749"/>
                  <a:gd name="T54" fmla="*/ 208 w 1152"/>
                  <a:gd name="T55" fmla="*/ 358 h 749"/>
                  <a:gd name="T56" fmla="*/ 201 w 1152"/>
                  <a:gd name="T57" fmla="*/ 356 h 749"/>
                  <a:gd name="T58" fmla="*/ 194 w 1152"/>
                  <a:gd name="T59" fmla="*/ 349 h 749"/>
                  <a:gd name="T60" fmla="*/ 190 w 1152"/>
                  <a:gd name="T61" fmla="*/ 340 h 749"/>
                  <a:gd name="T62" fmla="*/ 187 w 1152"/>
                  <a:gd name="T63" fmla="*/ 321 h 749"/>
                  <a:gd name="T64" fmla="*/ 191 w 1152"/>
                  <a:gd name="T65" fmla="*/ 309 h 749"/>
                  <a:gd name="T66" fmla="*/ 197 w 1152"/>
                  <a:gd name="T67" fmla="*/ 310 h 749"/>
                  <a:gd name="T68" fmla="*/ 197 w 1152"/>
                  <a:gd name="T69" fmla="*/ 260 h 749"/>
                  <a:gd name="T70" fmla="*/ 197 w 1152"/>
                  <a:gd name="T71" fmla="*/ 231 h 749"/>
                  <a:gd name="T72" fmla="*/ 208 w 1152"/>
                  <a:gd name="T73" fmla="*/ 210 h 749"/>
                  <a:gd name="T74" fmla="*/ 240 w 1152"/>
                  <a:gd name="T75" fmla="*/ 196 h 749"/>
                  <a:gd name="T76" fmla="*/ 265 w 1152"/>
                  <a:gd name="T77" fmla="*/ 192 h 749"/>
                  <a:gd name="T78" fmla="*/ 278 w 1152"/>
                  <a:gd name="T79" fmla="*/ 191 h 749"/>
                  <a:gd name="T80" fmla="*/ 307 w 1152"/>
                  <a:gd name="T81" fmla="*/ 185 h 749"/>
                  <a:gd name="T82" fmla="*/ 337 w 1152"/>
                  <a:gd name="T83" fmla="*/ 177 h 749"/>
                  <a:gd name="T84" fmla="*/ 61 w 1152"/>
                  <a:gd name="T85" fmla="*/ 61 h 749"/>
                  <a:gd name="T86" fmla="*/ 1091 w 1152"/>
                  <a:gd name="T87" fmla="*/ 686 h 749"/>
                  <a:gd name="T88" fmla="*/ 61 w 1152"/>
                  <a:gd name="T89" fmla="*/ 61 h 749"/>
                  <a:gd name="T90" fmla="*/ 1152 w 1152"/>
                  <a:gd name="T91" fmla="*/ 0 h 749"/>
                  <a:gd name="T92" fmla="*/ 0 w 1152"/>
                  <a:gd name="T93" fmla="*/ 749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52" h="749">
                    <a:moveTo>
                      <a:pt x="550" y="502"/>
                    </a:moveTo>
                    <a:lnTo>
                      <a:pt x="1008" y="502"/>
                    </a:lnTo>
                    <a:lnTo>
                      <a:pt x="1008" y="564"/>
                    </a:lnTo>
                    <a:lnTo>
                      <a:pt x="550" y="564"/>
                    </a:lnTo>
                    <a:lnTo>
                      <a:pt x="550" y="502"/>
                    </a:lnTo>
                    <a:close/>
                    <a:moveTo>
                      <a:pt x="550" y="344"/>
                    </a:moveTo>
                    <a:lnTo>
                      <a:pt x="1008" y="344"/>
                    </a:lnTo>
                    <a:lnTo>
                      <a:pt x="1008" y="405"/>
                    </a:lnTo>
                    <a:lnTo>
                      <a:pt x="550" y="405"/>
                    </a:lnTo>
                    <a:lnTo>
                      <a:pt x="550" y="344"/>
                    </a:lnTo>
                    <a:close/>
                    <a:moveTo>
                      <a:pt x="550" y="184"/>
                    </a:moveTo>
                    <a:lnTo>
                      <a:pt x="1008" y="184"/>
                    </a:lnTo>
                    <a:lnTo>
                      <a:pt x="1008" y="246"/>
                    </a:lnTo>
                    <a:lnTo>
                      <a:pt x="550" y="246"/>
                    </a:lnTo>
                    <a:lnTo>
                      <a:pt x="550" y="184"/>
                    </a:lnTo>
                    <a:close/>
                    <a:moveTo>
                      <a:pt x="346" y="170"/>
                    </a:moveTo>
                    <a:lnTo>
                      <a:pt x="346" y="174"/>
                    </a:lnTo>
                    <a:lnTo>
                      <a:pt x="349" y="184"/>
                    </a:lnTo>
                    <a:lnTo>
                      <a:pt x="353" y="198"/>
                    </a:lnTo>
                    <a:lnTo>
                      <a:pt x="370" y="206"/>
                    </a:lnTo>
                    <a:lnTo>
                      <a:pt x="381" y="217"/>
                    </a:lnTo>
                    <a:lnTo>
                      <a:pt x="388" y="230"/>
                    </a:lnTo>
                    <a:lnTo>
                      <a:pt x="392" y="245"/>
                    </a:lnTo>
                    <a:lnTo>
                      <a:pt x="394" y="262"/>
                    </a:lnTo>
                    <a:lnTo>
                      <a:pt x="394" y="278"/>
                    </a:lnTo>
                    <a:lnTo>
                      <a:pt x="394" y="310"/>
                    </a:lnTo>
                    <a:lnTo>
                      <a:pt x="398" y="309"/>
                    </a:lnTo>
                    <a:lnTo>
                      <a:pt x="401" y="309"/>
                    </a:lnTo>
                    <a:lnTo>
                      <a:pt x="404" y="313"/>
                    </a:lnTo>
                    <a:lnTo>
                      <a:pt x="404" y="321"/>
                    </a:lnTo>
                    <a:lnTo>
                      <a:pt x="402" y="331"/>
                    </a:lnTo>
                    <a:lnTo>
                      <a:pt x="401" y="341"/>
                    </a:lnTo>
                    <a:lnTo>
                      <a:pt x="398" y="347"/>
                    </a:lnTo>
                    <a:lnTo>
                      <a:pt x="395" y="352"/>
                    </a:lnTo>
                    <a:lnTo>
                      <a:pt x="391" y="355"/>
                    </a:lnTo>
                    <a:lnTo>
                      <a:pt x="387" y="358"/>
                    </a:lnTo>
                    <a:lnTo>
                      <a:pt x="383" y="358"/>
                    </a:lnTo>
                    <a:lnTo>
                      <a:pt x="376" y="384"/>
                    </a:lnTo>
                    <a:lnTo>
                      <a:pt x="366" y="405"/>
                    </a:lnTo>
                    <a:lnTo>
                      <a:pt x="353" y="422"/>
                    </a:lnTo>
                    <a:lnTo>
                      <a:pt x="383" y="436"/>
                    </a:lnTo>
                    <a:lnTo>
                      <a:pt x="409" y="455"/>
                    </a:lnTo>
                    <a:lnTo>
                      <a:pt x="430" y="479"/>
                    </a:lnTo>
                    <a:lnTo>
                      <a:pt x="447" y="505"/>
                    </a:lnTo>
                    <a:lnTo>
                      <a:pt x="457" y="536"/>
                    </a:lnTo>
                    <a:lnTo>
                      <a:pt x="461" y="569"/>
                    </a:lnTo>
                    <a:lnTo>
                      <a:pt x="130" y="569"/>
                    </a:lnTo>
                    <a:lnTo>
                      <a:pt x="134" y="536"/>
                    </a:lnTo>
                    <a:lnTo>
                      <a:pt x="144" y="507"/>
                    </a:lnTo>
                    <a:lnTo>
                      <a:pt x="161" y="479"/>
                    </a:lnTo>
                    <a:lnTo>
                      <a:pt x="182" y="455"/>
                    </a:lnTo>
                    <a:lnTo>
                      <a:pt x="207" y="436"/>
                    </a:lnTo>
                    <a:lnTo>
                      <a:pt x="236" y="422"/>
                    </a:lnTo>
                    <a:lnTo>
                      <a:pt x="225" y="406"/>
                    </a:lnTo>
                    <a:lnTo>
                      <a:pt x="215" y="385"/>
                    </a:lnTo>
                    <a:lnTo>
                      <a:pt x="208" y="358"/>
                    </a:lnTo>
                    <a:lnTo>
                      <a:pt x="205" y="358"/>
                    </a:lnTo>
                    <a:lnTo>
                      <a:pt x="201" y="356"/>
                    </a:lnTo>
                    <a:lnTo>
                      <a:pt x="198" y="353"/>
                    </a:lnTo>
                    <a:lnTo>
                      <a:pt x="194" y="349"/>
                    </a:lnTo>
                    <a:lnTo>
                      <a:pt x="191" y="345"/>
                    </a:lnTo>
                    <a:lnTo>
                      <a:pt x="190" y="340"/>
                    </a:lnTo>
                    <a:lnTo>
                      <a:pt x="187" y="331"/>
                    </a:lnTo>
                    <a:lnTo>
                      <a:pt x="187" y="321"/>
                    </a:lnTo>
                    <a:lnTo>
                      <a:pt x="187" y="313"/>
                    </a:lnTo>
                    <a:lnTo>
                      <a:pt x="191" y="309"/>
                    </a:lnTo>
                    <a:lnTo>
                      <a:pt x="194" y="309"/>
                    </a:lnTo>
                    <a:lnTo>
                      <a:pt x="197" y="310"/>
                    </a:lnTo>
                    <a:lnTo>
                      <a:pt x="197" y="278"/>
                    </a:lnTo>
                    <a:lnTo>
                      <a:pt x="197" y="260"/>
                    </a:lnTo>
                    <a:lnTo>
                      <a:pt x="197" y="245"/>
                    </a:lnTo>
                    <a:lnTo>
                      <a:pt x="197" y="231"/>
                    </a:lnTo>
                    <a:lnTo>
                      <a:pt x="201" y="220"/>
                    </a:lnTo>
                    <a:lnTo>
                      <a:pt x="208" y="210"/>
                    </a:lnTo>
                    <a:lnTo>
                      <a:pt x="221" y="202"/>
                    </a:lnTo>
                    <a:lnTo>
                      <a:pt x="240" y="196"/>
                    </a:lnTo>
                    <a:lnTo>
                      <a:pt x="267" y="192"/>
                    </a:lnTo>
                    <a:lnTo>
                      <a:pt x="265" y="192"/>
                    </a:lnTo>
                    <a:lnTo>
                      <a:pt x="269" y="191"/>
                    </a:lnTo>
                    <a:lnTo>
                      <a:pt x="278" y="191"/>
                    </a:lnTo>
                    <a:lnTo>
                      <a:pt x="292" y="188"/>
                    </a:lnTo>
                    <a:lnTo>
                      <a:pt x="307" y="185"/>
                    </a:lnTo>
                    <a:lnTo>
                      <a:pt x="323" y="181"/>
                    </a:lnTo>
                    <a:lnTo>
                      <a:pt x="337" y="177"/>
                    </a:lnTo>
                    <a:lnTo>
                      <a:pt x="346" y="170"/>
                    </a:lnTo>
                    <a:close/>
                    <a:moveTo>
                      <a:pt x="61" y="61"/>
                    </a:moveTo>
                    <a:lnTo>
                      <a:pt x="61" y="686"/>
                    </a:lnTo>
                    <a:lnTo>
                      <a:pt x="1091" y="686"/>
                    </a:lnTo>
                    <a:lnTo>
                      <a:pt x="1091" y="61"/>
                    </a:lnTo>
                    <a:lnTo>
                      <a:pt x="61" y="61"/>
                    </a:lnTo>
                    <a:close/>
                    <a:moveTo>
                      <a:pt x="0" y="0"/>
                    </a:moveTo>
                    <a:lnTo>
                      <a:pt x="1152" y="0"/>
                    </a:lnTo>
                    <a:lnTo>
                      <a:pt x="1152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sp>
        <p:nvSpPr>
          <p:cNvPr id="6" name="Freeform 5">
            <a:hlinkHover r:id="" action="ppaction://hlinkshowjump?jump=lastslideviewed"/>
          </p:cNvPr>
          <p:cNvSpPr/>
          <p:nvPr/>
        </p:nvSpPr>
        <p:spPr>
          <a:xfrm>
            <a:off x="-116114" y="-101600"/>
            <a:ext cx="12424228" cy="7024914"/>
          </a:xfrm>
          <a:custGeom>
            <a:avLst/>
            <a:gdLst>
              <a:gd name="connsiteX0" fmla="*/ 29028 w 12424228"/>
              <a:gd name="connsiteY0" fmla="*/ 3164114 h 7024914"/>
              <a:gd name="connsiteX1" fmla="*/ 2525485 w 12424228"/>
              <a:gd name="connsiteY1" fmla="*/ 3164114 h 7024914"/>
              <a:gd name="connsiteX2" fmla="*/ 2525485 w 12424228"/>
              <a:gd name="connsiteY2" fmla="*/ 2801257 h 7024914"/>
              <a:gd name="connsiteX3" fmla="*/ 2946400 w 12424228"/>
              <a:gd name="connsiteY3" fmla="*/ 2380342 h 7024914"/>
              <a:gd name="connsiteX4" fmla="*/ 2946400 w 12424228"/>
              <a:gd name="connsiteY4" fmla="*/ 1451429 h 7024914"/>
              <a:gd name="connsiteX5" fmla="*/ 29028 w 12424228"/>
              <a:gd name="connsiteY5" fmla="*/ 1451429 h 7024914"/>
              <a:gd name="connsiteX6" fmla="*/ 29028 w 12424228"/>
              <a:gd name="connsiteY6" fmla="*/ 0 h 7024914"/>
              <a:gd name="connsiteX7" fmla="*/ 12424228 w 12424228"/>
              <a:gd name="connsiteY7" fmla="*/ 0 h 7024914"/>
              <a:gd name="connsiteX8" fmla="*/ 12424228 w 12424228"/>
              <a:gd name="connsiteY8" fmla="*/ 7024914 h 7024914"/>
              <a:gd name="connsiteX9" fmla="*/ 0 w 12424228"/>
              <a:gd name="connsiteY9" fmla="*/ 7024914 h 7024914"/>
              <a:gd name="connsiteX10" fmla="*/ 29028 w 12424228"/>
              <a:gd name="connsiteY10" fmla="*/ 3164114 h 702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4228" h="7024914">
                <a:moveTo>
                  <a:pt x="29028" y="3164114"/>
                </a:moveTo>
                <a:lnTo>
                  <a:pt x="2525485" y="3164114"/>
                </a:lnTo>
                <a:lnTo>
                  <a:pt x="2525485" y="2801257"/>
                </a:lnTo>
                <a:lnTo>
                  <a:pt x="2946400" y="2380342"/>
                </a:lnTo>
                <a:lnTo>
                  <a:pt x="2946400" y="1451429"/>
                </a:lnTo>
                <a:lnTo>
                  <a:pt x="29028" y="1451429"/>
                </a:lnTo>
                <a:lnTo>
                  <a:pt x="29028" y="0"/>
                </a:lnTo>
                <a:lnTo>
                  <a:pt x="12424228" y="0"/>
                </a:lnTo>
                <a:lnTo>
                  <a:pt x="12424228" y="7024914"/>
                </a:lnTo>
                <a:lnTo>
                  <a:pt x="0" y="7024914"/>
                </a:lnTo>
                <a:lnTo>
                  <a:pt x="29028" y="3164114"/>
                </a:lnTo>
                <a:close/>
              </a:path>
            </a:pathLst>
          </a:cu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2" name="Rectangle 1">
            <a:hlinkClick r:id="" action="ppaction://customshow?id=0&amp;return=true"/>
          </p:cNvPr>
          <p:cNvSpPr/>
          <p:nvPr/>
        </p:nvSpPr>
        <p:spPr>
          <a:xfrm>
            <a:off x="139172" y="1392239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4" name="Rectangle 573">
            <a:hlinkClick r:id="" action="ppaction://customshow?id=5&amp;return=true"/>
          </p:cNvPr>
          <p:cNvSpPr/>
          <p:nvPr/>
        </p:nvSpPr>
        <p:spPr>
          <a:xfrm>
            <a:off x="1029421" y="1392467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5" name="Rounded Rectangle 574">
            <a:hlinkClick r:id="" action="ppaction://hlinkshowjump?jump=endshow"/>
          </p:cNvPr>
          <p:cNvSpPr/>
          <p:nvPr/>
        </p:nvSpPr>
        <p:spPr>
          <a:xfrm>
            <a:off x="10432084" y="6069496"/>
            <a:ext cx="1401763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Вийти</a:t>
            </a:r>
          </a:p>
        </p:txBody>
      </p:sp>
      <p:sp>
        <p:nvSpPr>
          <p:cNvPr id="577" name="Rectangle 578">
            <a:hlinkClick r:id="" action="ppaction://customshow?id=8&amp;return=true"/>
          </p:cNvPr>
          <p:cNvSpPr/>
          <p:nvPr/>
        </p:nvSpPr>
        <p:spPr>
          <a:xfrm>
            <a:off x="1931146" y="1397230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9" name="Rounded Rectangle 2">
            <a:hlinkClick r:id="" action="ppaction://customshow?id=9&amp;return=true"/>
          </p:cNvPr>
          <p:cNvSpPr/>
          <p:nvPr/>
        </p:nvSpPr>
        <p:spPr>
          <a:xfrm>
            <a:off x="4346576" y="6052400"/>
            <a:ext cx="3459162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Працівники</a:t>
            </a:r>
          </a:p>
        </p:txBody>
      </p:sp>
    </p:spTree>
    <p:extLst>
      <p:ext uri="{BB962C8B-B14F-4D97-AF65-F5344CB8AC3E}">
        <p14:creationId xmlns:p14="http://schemas.microsoft.com/office/powerpoint/2010/main" val="398250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39px-Universytet_metro_station_Kiev_2010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0"/>
            <a:ext cx="73152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0291374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75px-Universytet_metro_station_Kiev_2010_1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6875" y="0"/>
            <a:ext cx="88582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0619599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Universytet_metro_station_Kiev_2010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350" y="0"/>
            <a:ext cx="1065371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1967727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Universytet_metro_station_Kiev_2010_1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3059849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Universytet_metro_station_Kiev_2010_1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516025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Universytet_metro_station_Kiev_2010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970956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Universytet_metro_station_Kiev_2010_pano_top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09688"/>
            <a:ext cx="12192000" cy="423703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37702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Станція_Київського_метро_Університет_вид_ззовні_з_боку_бульвару_Шевченка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18698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versytet_metro_station_Kiev_2010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25" y="0"/>
            <a:ext cx="109283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030362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versytet_metro_station_Kiev_2010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486386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5"/>
                </a:solidFill>
              </a:rPr>
              <a:t>Київ - Метро</a:t>
            </a:r>
            <a:endParaRPr lang="uk-UA" sz="4000" b="1" dirty="0">
              <a:solidFill>
                <a:schemeClr val="accent5"/>
              </a:solidFill>
            </a:endParaRPr>
          </a:p>
        </p:txBody>
      </p:sp>
      <p:sp>
        <p:nvSpPr>
          <p:cNvPr id="2" name="Rectangle 1">
            <a:hlinkHover r:id="rId2" action="ppaction://hlinksldjump"/>
          </p:cNvPr>
          <p:cNvSpPr/>
          <p:nvPr/>
        </p:nvSpPr>
        <p:spPr>
          <a:xfrm>
            <a:off x="482719" y="2336371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498" name="Group 497"/>
          <p:cNvGrpSpPr/>
          <p:nvPr/>
        </p:nvGrpSpPr>
        <p:grpSpPr>
          <a:xfrm>
            <a:off x="4846255" y="1427888"/>
            <a:ext cx="2499490" cy="720000"/>
            <a:chOff x="174988" y="1427888"/>
            <a:chExt cx="2499490" cy="720000"/>
          </a:xfrm>
        </p:grpSpPr>
        <p:grpSp>
          <p:nvGrpSpPr>
            <p:cNvPr id="499" name="Group 498"/>
            <p:cNvGrpSpPr/>
            <p:nvPr/>
          </p:nvGrpSpPr>
          <p:grpSpPr>
            <a:xfrm>
              <a:off x="174988" y="1427888"/>
              <a:ext cx="720000" cy="720000"/>
              <a:chOff x="5556000" y="2889000"/>
              <a:chExt cx="1080000" cy="1080000"/>
            </a:xfrm>
          </p:grpSpPr>
          <p:sp>
            <p:nvSpPr>
              <p:cNvPr id="573" name="Rounded Rectangle 572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74" name="Freeform 573"/>
              <p:cNvSpPr>
                <a:spLocks noEditPoints="1"/>
              </p:cNvSpPr>
              <p:nvPr/>
            </p:nvSpPr>
            <p:spPr bwMode="auto">
              <a:xfrm>
                <a:off x="5638800" y="2973387"/>
                <a:ext cx="914401" cy="911226"/>
              </a:xfrm>
              <a:custGeom>
                <a:avLst/>
                <a:gdLst>
                  <a:gd name="T0" fmla="*/ 973 w 1152"/>
                  <a:gd name="T1" fmla="*/ 705 h 1149"/>
                  <a:gd name="T2" fmla="*/ 716 w 1152"/>
                  <a:gd name="T3" fmla="*/ 720 h 1149"/>
                  <a:gd name="T4" fmla="*/ 179 w 1152"/>
                  <a:gd name="T5" fmla="*/ 617 h 1149"/>
                  <a:gd name="T6" fmla="*/ 436 w 1152"/>
                  <a:gd name="T7" fmla="*/ 806 h 1149"/>
                  <a:gd name="T8" fmla="*/ 179 w 1152"/>
                  <a:gd name="T9" fmla="*/ 617 h 1149"/>
                  <a:gd name="T10" fmla="*/ 973 w 1152"/>
                  <a:gd name="T11" fmla="*/ 439 h 1149"/>
                  <a:gd name="T12" fmla="*/ 716 w 1152"/>
                  <a:gd name="T13" fmla="*/ 454 h 1149"/>
                  <a:gd name="T14" fmla="*/ 179 w 1152"/>
                  <a:gd name="T15" fmla="*/ 353 h 1149"/>
                  <a:gd name="T16" fmla="*/ 436 w 1152"/>
                  <a:gd name="T17" fmla="*/ 541 h 1149"/>
                  <a:gd name="T18" fmla="*/ 179 w 1152"/>
                  <a:gd name="T19" fmla="*/ 353 h 1149"/>
                  <a:gd name="T20" fmla="*/ 640 w 1152"/>
                  <a:gd name="T21" fmla="*/ 304 h 1149"/>
                  <a:gd name="T22" fmla="*/ 1050 w 1152"/>
                  <a:gd name="T23" fmla="*/ 855 h 1149"/>
                  <a:gd name="T24" fmla="*/ 102 w 1152"/>
                  <a:gd name="T25" fmla="*/ 140 h 1149"/>
                  <a:gd name="T26" fmla="*/ 512 w 1152"/>
                  <a:gd name="T27" fmla="*/ 1018 h 1149"/>
                  <a:gd name="T28" fmla="*/ 102 w 1152"/>
                  <a:gd name="T29" fmla="*/ 140 h 1149"/>
                  <a:gd name="T30" fmla="*/ 88 w 1152"/>
                  <a:gd name="T31" fmla="*/ 4 h 1149"/>
                  <a:gd name="T32" fmla="*/ 1064 w 1152"/>
                  <a:gd name="T33" fmla="*/ 4 h 1149"/>
                  <a:gd name="T34" fmla="*/ 1105 w 1152"/>
                  <a:gd name="T35" fmla="*/ 3 h 1149"/>
                  <a:gd name="T36" fmla="*/ 1139 w 1152"/>
                  <a:gd name="T37" fmla="*/ 25 h 1149"/>
                  <a:gd name="T38" fmla="*/ 1152 w 1152"/>
                  <a:gd name="T39" fmla="*/ 64 h 1149"/>
                  <a:gd name="T40" fmla="*/ 1149 w 1152"/>
                  <a:gd name="T41" fmla="*/ 900 h 1149"/>
                  <a:gd name="T42" fmla="*/ 1128 w 1152"/>
                  <a:gd name="T43" fmla="*/ 930 h 1149"/>
                  <a:gd name="T44" fmla="*/ 600 w 1152"/>
                  <a:gd name="T45" fmla="*/ 1145 h 1149"/>
                  <a:gd name="T46" fmla="*/ 598 w 1152"/>
                  <a:gd name="T47" fmla="*/ 1145 h 1149"/>
                  <a:gd name="T48" fmla="*/ 592 w 1152"/>
                  <a:gd name="T49" fmla="*/ 1146 h 1149"/>
                  <a:gd name="T50" fmla="*/ 588 w 1152"/>
                  <a:gd name="T51" fmla="*/ 1148 h 1149"/>
                  <a:gd name="T52" fmla="*/ 575 w 1152"/>
                  <a:gd name="T53" fmla="*/ 1149 h 1149"/>
                  <a:gd name="T54" fmla="*/ 564 w 1152"/>
                  <a:gd name="T55" fmla="*/ 1148 h 1149"/>
                  <a:gd name="T56" fmla="*/ 560 w 1152"/>
                  <a:gd name="T57" fmla="*/ 1148 h 1149"/>
                  <a:gd name="T58" fmla="*/ 554 w 1152"/>
                  <a:gd name="T59" fmla="*/ 1145 h 1149"/>
                  <a:gd name="T60" fmla="*/ 552 w 1152"/>
                  <a:gd name="T61" fmla="*/ 1145 h 1149"/>
                  <a:gd name="T62" fmla="*/ 24 w 1152"/>
                  <a:gd name="T63" fmla="*/ 930 h 1149"/>
                  <a:gd name="T64" fmla="*/ 3 w 1152"/>
                  <a:gd name="T65" fmla="*/ 900 h 1149"/>
                  <a:gd name="T66" fmla="*/ 0 w 1152"/>
                  <a:gd name="T67" fmla="*/ 64 h 1149"/>
                  <a:gd name="T68" fmla="*/ 13 w 1152"/>
                  <a:gd name="T69" fmla="*/ 25 h 1149"/>
                  <a:gd name="T70" fmla="*/ 47 w 1152"/>
                  <a:gd name="T71" fmla="*/ 3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2" h="1149">
                    <a:moveTo>
                      <a:pt x="973" y="617"/>
                    </a:moveTo>
                    <a:lnTo>
                      <a:pt x="973" y="705"/>
                    </a:lnTo>
                    <a:lnTo>
                      <a:pt x="716" y="806"/>
                    </a:lnTo>
                    <a:lnTo>
                      <a:pt x="716" y="720"/>
                    </a:lnTo>
                    <a:lnTo>
                      <a:pt x="973" y="617"/>
                    </a:lnTo>
                    <a:close/>
                    <a:moveTo>
                      <a:pt x="179" y="617"/>
                    </a:moveTo>
                    <a:lnTo>
                      <a:pt x="436" y="720"/>
                    </a:lnTo>
                    <a:lnTo>
                      <a:pt x="436" y="806"/>
                    </a:lnTo>
                    <a:lnTo>
                      <a:pt x="179" y="705"/>
                    </a:lnTo>
                    <a:lnTo>
                      <a:pt x="179" y="617"/>
                    </a:lnTo>
                    <a:close/>
                    <a:moveTo>
                      <a:pt x="973" y="353"/>
                    </a:moveTo>
                    <a:lnTo>
                      <a:pt x="973" y="439"/>
                    </a:lnTo>
                    <a:lnTo>
                      <a:pt x="716" y="541"/>
                    </a:lnTo>
                    <a:lnTo>
                      <a:pt x="716" y="454"/>
                    </a:lnTo>
                    <a:lnTo>
                      <a:pt x="973" y="353"/>
                    </a:lnTo>
                    <a:close/>
                    <a:moveTo>
                      <a:pt x="179" y="353"/>
                    </a:moveTo>
                    <a:lnTo>
                      <a:pt x="436" y="454"/>
                    </a:lnTo>
                    <a:lnTo>
                      <a:pt x="436" y="541"/>
                    </a:lnTo>
                    <a:lnTo>
                      <a:pt x="179" y="439"/>
                    </a:lnTo>
                    <a:lnTo>
                      <a:pt x="179" y="353"/>
                    </a:lnTo>
                    <a:close/>
                    <a:moveTo>
                      <a:pt x="1050" y="140"/>
                    </a:moveTo>
                    <a:lnTo>
                      <a:pt x="640" y="304"/>
                    </a:lnTo>
                    <a:lnTo>
                      <a:pt x="640" y="1018"/>
                    </a:lnTo>
                    <a:lnTo>
                      <a:pt x="1050" y="855"/>
                    </a:lnTo>
                    <a:lnTo>
                      <a:pt x="1050" y="140"/>
                    </a:lnTo>
                    <a:close/>
                    <a:moveTo>
                      <a:pt x="102" y="140"/>
                    </a:moveTo>
                    <a:lnTo>
                      <a:pt x="102" y="855"/>
                    </a:lnTo>
                    <a:lnTo>
                      <a:pt x="512" y="1018"/>
                    </a:lnTo>
                    <a:lnTo>
                      <a:pt x="512" y="304"/>
                    </a:lnTo>
                    <a:lnTo>
                      <a:pt x="102" y="140"/>
                    </a:lnTo>
                    <a:close/>
                    <a:moveTo>
                      <a:pt x="67" y="0"/>
                    </a:moveTo>
                    <a:lnTo>
                      <a:pt x="88" y="4"/>
                    </a:lnTo>
                    <a:lnTo>
                      <a:pt x="575" y="199"/>
                    </a:lnTo>
                    <a:lnTo>
                      <a:pt x="1064" y="4"/>
                    </a:lnTo>
                    <a:lnTo>
                      <a:pt x="1085" y="0"/>
                    </a:lnTo>
                    <a:lnTo>
                      <a:pt x="1105" y="3"/>
                    </a:lnTo>
                    <a:lnTo>
                      <a:pt x="1124" y="11"/>
                    </a:lnTo>
                    <a:lnTo>
                      <a:pt x="1139" y="25"/>
                    </a:lnTo>
                    <a:lnTo>
                      <a:pt x="1149" y="43"/>
                    </a:lnTo>
                    <a:lnTo>
                      <a:pt x="1152" y="64"/>
                    </a:lnTo>
                    <a:lnTo>
                      <a:pt x="1152" y="882"/>
                    </a:lnTo>
                    <a:lnTo>
                      <a:pt x="1149" y="900"/>
                    </a:lnTo>
                    <a:lnTo>
                      <a:pt x="1141" y="916"/>
                    </a:lnTo>
                    <a:lnTo>
                      <a:pt x="1128" y="930"/>
                    </a:lnTo>
                    <a:lnTo>
                      <a:pt x="1112" y="940"/>
                    </a:lnTo>
                    <a:lnTo>
                      <a:pt x="600" y="1145"/>
                    </a:lnTo>
                    <a:lnTo>
                      <a:pt x="600" y="1145"/>
                    </a:lnTo>
                    <a:lnTo>
                      <a:pt x="598" y="1145"/>
                    </a:lnTo>
                    <a:lnTo>
                      <a:pt x="595" y="1146"/>
                    </a:lnTo>
                    <a:lnTo>
                      <a:pt x="592" y="1146"/>
                    </a:lnTo>
                    <a:lnTo>
                      <a:pt x="591" y="1148"/>
                    </a:lnTo>
                    <a:lnTo>
                      <a:pt x="588" y="1148"/>
                    </a:lnTo>
                    <a:lnTo>
                      <a:pt x="582" y="1149"/>
                    </a:lnTo>
                    <a:lnTo>
                      <a:pt x="575" y="1149"/>
                    </a:lnTo>
                    <a:lnTo>
                      <a:pt x="570" y="1149"/>
                    </a:lnTo>
                    <a:lnTo>
                      <a:pt x="564" y="1148"/>
                    </a:lnTo>
                    <a:lnTo>
                      <a:pt x="561" y="1148"/>
                    </a:lnTo>
                    <a:lnTo>
                      <a:pt x="560" y="1148"/>
                    </a:lnTo>
                    <a:lnTo>
                      <a:pt x="557" y="1146"/>
                    </a:lnTo>
                    <a:lnTo>
                      <a:pt x="554" y="1145"/>
                    </a:lnTo>
                    <a:lnTo>
                      <a:pt x="552" y="1145"/>
                    </a:lnTo>
                    <a:lnTo>
                      <a:pt x="552" y="1145"/>
                    </a:lnTo>
                    <a:lnTo>
                      <a:pt x="40" y="940"/>
                    </a:lnTo>
                    <a:lnTo>
                      <a:pt x="24" y="930"/>
                    </a:lnTo>
                    <a:lnTo>
                      <a:pt x="11" y="916"/>
                    </a:lnTo>
                    <a:lnTo>
                      <a:pt x="3" y="900"/>
                    </a:lnTo>
                    <a:lnTo>
                      <a:pt x="0" y="882"/>
                    </a:lnTo>
                    <a:lnTo>
                      <a:pt x="0" y="64"/>
                    </a:lnTo>
                    <a:lnTo>
                      <a:pt x="3" y="43"/>
                    </a:lnTo>
                    <a:lnTo>
                      <a:pt x="13" y="25"/>
                    </a:lnTo>
                    <a:lnTo>
                      <a:pt x="28" y="11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1064733" y="1427888"/>
              <a:ext cx="720000" cy="720000"/>
              <a:chOff x="5556000" y="2889000"/>
              <a:chExt cx="1080000" cy="1080000"/>
            </a:xfrm>
          </p:grpSpPr>
          <p:sp>
            <p:nvSpPr>
              <p:cNvPr id="568" name="Rounded Rectangle 567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569" name="Group 568"/>
              <p:cNvGrpSpPr/>
              <p:nvPr/>
            </p:nvGrpSpPr>
            <p:grpSpPr>
              <a:xfrm>
                <a:off x="5638800" y="3086894"/>
                <a:ext cx="914401" cy="684213"/>
                <a:chOff x="6096006" y="3092454"/>
                <a:chExt cx="914401" cy="684213"/>
              </a:xfrm>
            </p:grpSpPr>
            <p:sp>
              <p:nvSpPr>
                <p:cNvPr id="570" name="Freeform 569"/>
                <p:cNvSpPr>
                  <a:spLocks noEditPoints="1"/>
                </p:cNvSpPr>
                <p:nvPr/>
              </p:nvSpPr>
              <p:spPr bwMode="auto">
                <a:xfrm>
                  <a:off x="6096006" y="3092454"/>
                  <a:ext cx="914401" cy="684213"/>
                </a:xfrm>
                <a:custGeom>
                  <a:avLst/>
                  <a:gdLst>
                    <a:gd name="T0" fmla="*/ 73 w 1152"/>
                    <a:gd name="T1" fmla="*/ 72 h 862"/>
                    <a:gd name="T2" fmla="*/ 73 w 1152"/>
                    <a:gd name="T3" fmla="*/ 791 h 862"/>
                    <a:gd name="T4" fmla="*/ 1079 w 1152"/>
                    <a:gd name="T5" fmla="*/ 791 h 862"/>
                    <a:gd name="T6" fmla="*/ 1079 w 1152"/>
                    <a:gd name="T7" fmla="*/ 72 h 862"/>
                    <a:gd name="T8" fmla="*/ 73 w 1152"/>
                    <a:gd name="T9" fmla="*/ 72 h 862"/>
                    <a:gd name="T10" fmla="*/ 0 w 1152"/>
                    <a:gd name="T11" fmla="*/ 0 h 862"/>
                    <a:gd name="T12" fmla="*/ 1152 w 1152"/>
                    <a:gd name="T13" fmla="*/ 0 h 862"/>
                    <a:gd name="T14" fmla="*/ 1152 w 1152"/>
                    <a:gd name="T15" fmla="*/ 862 h 862"/>
                    <a:gd name="T16" fmla="*/ 0 w 1152"/>
                    <a:gd name="T17" fmla="*/ 862 h 862"/>
                    <a:gd name="T18" fmla="*/ 0 w 1152"/>
                    <a:gd name="T19" fmla="*/ 0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2" h="862">
                      <a:moveTo>
                        <a:pt x="73" y="72"/>
                      </a:moveTo>
                      <a:lnTo>
                        <a:pt x="73" y="791"/>
                      </a:lnTo>
                      <a:lnTo>
                        <a:pt x="1079" y="791"/>
                      </a:lnTo>
                      <a:lnTo>
                        <a:pt x="1079" y="72"/>
                      </a:lnTo>
                      <a:lnTo>
                        <a:pt x="73" y="72"/>
                      </a:lnTo>
                      <a:close/>
                      <a:moveTo>
                        <a:pt x="0" y="0"/>
                      </a:moveTo>
                      <a:lnTo>
                        <a:pt x="1152" y="0"/>
                      </a:lnTo>
                      <a:lnTo>
                        <a:pt x="1152" y="862"/>
                      </a:lnTo>
                      <a:lnTo>
                        <a:pt x="0" y="8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1" name="Freeform 570"/>
                <p:cNvSpPr>
                  <a:spLocks/>
                </p:cNvSpPr>
                <p:nvPr/>
              </p:nvSpPr>
              <p:spPr bwMode="auto">
                <a:xfrm>
                  <a:off x="6724657" y="3206754"/>
                  <a:ext cx="171450" cy="171450"/>
                </a:xfrm>
                <a:custGeom>
                  <a:avLst/>
                  <a:gdLst>
                    <a:gd name="T0" fmla="*/ 109 w 216"/>
                    <a:gd name="T1" fmla="*/ 0 h 216"/>
                    <a:gd name="T2" fmla="*/ 137 w 216"/>
                    <a:gd name="T3" fmla="*/ 4 h 216"/>
                    <a:gd name="T4" fmla="*/ 163 w 216"/>
                    <a:gd name="T5" fmla="*/ 15 h 216"/>
                    <a:gd name="T6" fmla="*/ 184 w 216"/>
                    <a:gd name="T7" fmla="*/ 32 h 216"/>
                    <a:gd name="T8" fmla="*/ 201 w 216"/>
                    <a:gd name="T9" fmla="*/ 54 h 216"/>
                    <a:gd name="T10" fmla="*/ 212 w 216"/>
                    <a:gd name="T11" fmla="*/ 80 h 216"/>
                    <a:gd name="T12" fmla="*/ 216 w 216"/>
                    <a:gd name="T13" fmla="*/ 109 h 216"/>
                    <a:gd name="T14" fmla="*/ 212 w 216"/>
                    <a:gd name="T15" fmla="*/ 137 h 216"/>
                    <a:gd name="T16" fmla="*/ 201 w 216"/>
                    <a:gd name="T17" fmla="*/ 163 h 216"/>
                    <a:gd name="T18" fmla="*/ 184 w 216"/>
                    <a:gd name="T19" fmla="*/ 185 h 216"/>
                    <a:gd name="T20" fmla="*/ 163 w 216"/>
                    <a:gd name="T21" fmla="*/ 202 h 216"/>
                    <a:gd name="T22" fmla="*/ 137 w 216"/>
                    <a:gd name="T23" fmla="*/ 212 h 216"/>
                    <a:gd name="T24" fmla="*/ 109 w 216"/>
                    <a:gd name="T25" fmla="*/ 216 h 216"/>
                    <a:gd name="T26" fmla="*/ 79 w 216"/>
                    <a:gd name="T27" fmla="*/ 212 h 216"/>
                    <a:gd name="T28" fmla="*/ 53 w 216"/>
                    <a:gd name="T29" fmla="*/ 202 h 216"/>
                    <a:gd name="T30" fmla="*/ 32 w 216"/>
                    <a:gd name="T31" fmla="*/ 185 h 216"/>
                    <a:gd name="T32" fmla="*/ 15 w 216"/>
                    <a:gd name="T33" fmla="*/ 163 h 216"/>
                    <a:gd name="T34" fmla="*/ 4 w 216"/>
                    <a:gd name="T35" fmla="*/ 137 h 216"/>
                    <a:gd name="T36" fmla="*/ 0 w 216"/>
                    <a:gd name="T37" fmla="*/ 109 h 216"/>
                    <a:gd name="T38" fmla="*/ 4 w 216"/>
                    <a:gd name="T39" fmla="*/ 80 h 216"/>
                    <a:gd name="T40" fmla="*/ 15 w 216"/>
                    <a:gd name="T41" fmla="*/ 54 h 216"/>
                    <a:gd name="T42" fmla="*/ 32 w 216"/>
                    <a:gd name="T43" fmla="*/ 32 h 216"/>
                    <a:gd name="T44" fmla="*/ 53 w 216"/>
                    <a:gd name="T45" fmla="*/ 15 h 216"/>
                    <a:gd name="T46" fmla="*/ 79 w 216"/>
                    <a:gd name="T47" fmla="*/ 4 h 216"/>
                    <a:gd name="T48" fmla="*/ 109 w 216"/>
                    <a:gd name="T4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6" h="216">
                      <a:moveTo>
                        <a:pt x="109" y="0"/>
                      </a:moveTo>
                      <a:lnTo>
                        <a:pt x="137" y="4"/>
                      </a:lnTo>
                      <a:lnTo>
                        <a:pt x="163" y="15"/>
                      </a:lnTo>
                      <a:lnTo>
                        <a:pt x="184" y="32"/>
                      </a:lnTo>
                      <a:lnTo>
                        <a:pt x="201" y="54"/>
                      </a:lnTo>
                      <a:lnTo>
                        <a:pt x="212" y="80"/>
                      </a:lnTo>
                      <a:lnTo>
                        <a:pt x="216" y="109"/>
                      </a:lnTo>
                      <a:lnTo>
                        <a:pt x="212" y="137"/>
                      </a:lnTo>
                      <a:lnTo>
                        <a:pt x="201" y="163"/>
                      </a:lnTo>
                      <a:lnTo>
                        <a:pt x="184" y="185"/>
                      </a:lnTo>
                      <a:lnTo>
                        <a:pt x="163" y="202"/>
                      </a:lnTo>
                      <a:lnTo>
                        <a:pt x="137" y="212"/>
                      </a:lnTo>
                      <a:lnTo>
                        <a:pt x="109" y="216"/>
                      </a:lnTo>
                      <a:lnTo>
                        <a:pt x="79" y="212"/>
                      </a:lnTo>
                      <a:lnTo>
                        <a:pt x="53" y="202"/>
                      </a:lnTo>
                      <a:lnTo>
                        <a:pt x="32" y="185"/>
                      </a:lnTo>
                      <a:lnTo>
                        <a:pt x="15" y="163"/>
                      </a:lnTo>
                      <a:lnTo>
                        <a:pt x="4" y="137"/>
                      </a:lnTo>
                      <a:lnTo>
                        <a:pt x="0" y="109"/>
                      </a:lnTo>
                      <a:lnTo>
                        <a:pt x="4" y="80"/>
                      </a:lnTo>
                      <a:lnTo>
                        <a:pt x="15" y="54"/>
                      </a:lnTo>
                      <a:lnTo>
                        <a:pt x="32" y="32"/>
                      </a:lnTo>
                      <a:lnTo>
                        <a:pt x="53" y="15"/>
                      </a:lnTo>
                      <a:lnTo>
                        <a:pt x="79" y="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2" name="Freeform 571"/>
                <p:cNvSpPr>
                  <a:spLocks/>
                </p:cNvSpPr>
                <p:nvPr/>
              </p:nvSpPr>
              <p:spPr bwMode="auto">
                <a:xfrm>
                  <a:off x="6210306" y="3263904"/>
                  <a:ext cx="695326" cy="400050"/>
                </a:xfrm>
                <a:custGeom>
                  <a:avLst/>
                  <a:gdLst>
                    <a:gd name="T0" fmla="*/ 206 w 875"/>
                    <a:gd name="T1" fmla="*/ 4 h 504"/>
                    <a:gd name="T2" fmla="*/ 243 w 875"/>
                    <a:gd name="T3" fmla="*/ 33 h 504"/>
                    <a:gd name="T4" fmla="*/ 275 w 875"/>
                    <a:gd name="T5" fmla="*/ 82 h 504"/>
                    <a:gd name="T6" fmla="*/ 306 w 875"/>
                    <a:gd name="T7" fmla="*/ 144 h 504"/>
                    <a:gd name="T8" fmla="*/ 334 w 875"/>
                    <a:gd name="T9" fmla="*/ 211 h 504"/>
                    <a:gd name="T10" fmla="*/ 360 w 875"/>
                    <a:gd name="T11" fmla="*/ 272 h 504"/>
                    <a:gd name="T12" fmla="*/ 389 w 875"/>
                    <a:gd name="T13" fmla="*/ 323 h 504"/>
                    <a:gd name="T14" fmla="*/ 419 w 875"/>
                    <a:gd name="T15" fmla="*/ 352 h 504"/>
                    <a:gd name="T16" fmla="*/ 456 w 875"/>
                    <a:gd name="T17" fmla="*/ 353 h 504"/>
                    <a:gd name="T18" fmla="*/ 487 w 875"/>
                    <a:gd name="T19" fmla="*/ 334 h 504"/>
                    <a:gd name="T20" fmla="*/ 509 w 875"/>
                    <a:gd name="T21" fmla="*/ 303 h 504"/>
                    <a:gd name="T22" fmla="*/ 528 w 875"/>
                    <a:gd name="T23" fmla="*/ 268 h 504"/>
                    <a:gd name="T24" fmla="*/ 546 w 875"/>
                    <a:gd name="T25" fmla="*/ 238 h 504"/>
                    <a:gd name="T26" fmla="*/ 570 w 875"/>
                    <a:gd name="T27" fmla="*/ 220 h 504"/>
                    <a:gd name="T28" fmla="*/ 597 w 875"/>
                    <a:gd name="T29" fmla="*/ 220 h 504"/>
                    <a:gd name="T30" fmla="*/ 631 w 875"/>
                    <a:gd name="T31" fmla="*/ 240 h 504"/>
                    <a:gd name="T32" fmla="*/ 673 w 875"/>
                    <a:gd name="T33" fmla="*/ 277 h 504"/>
                    <a:gd name="T34" fmla="*/ 719 w 875"/>
                    <a:gd name="T35" fmla="*/ 323 h 504"/>
                    <a:gd name="T36" fmla="*/ 765 w 875"/>
                    <a:gd name="T37" fmla="*/ 373 h 504"/>
                    <a:gd name="T38" fmla="*/ 807 w 875"/>
                    <a:gd name="T39" fmla="*/ 421 h 504"/>
                    <a:gd name="T40" fmla="*/ 842 w 875"/>
                    <a:gd name="T41" fmla="*/ 463 h 504"/>
                    <a:gd name="T42" fmla="*/ 866 w 875"/>
                    <a:gd name="T43" fmla="*/ 492 h 504"/>
                    <a:gd name="T44" fmla="*/ 875 w 875"/>
                    <a:gd name="T45" fmla="*/ 504 h 504"/>
                    <a:gd name="T46" fmla="*/ 1 w 875"/>
                    <a:gd name="T47" fmla="*/ 499 h 504"/>
                    <a:gd name="T48" fmla="*/ 7 w 875"/>
                    <a:gd name="T49" fmla="*/ 466 h 504"/>
                    <a:gd name="T50" fmla="*/ 17 w 875"/>
                    <a:gd name="T51" fmla="*/ 409 h 504"/>
                    <a:gd name="T52" fmla="*/ 32 w 875"/>
                    <a:gd name="T53" fmla="*/ 335 h 504"/>
                    <a:gd name="T54" fmla="*/ 51 w 875"/>
                    <a:gd name="T55" fmla="*/ 252 h 504"/>
                    <a:gd name="T56" fmla="*/ 75 w 875"/>
                    <a:gd name="T57" fmla="*/ 169 h 504"/>
                    <a:gd name="T58" fmla="*/ 103 w 875"/>
                    <a:gd name="T59" fmla="*/ 96 h 504"/>
                    <a:gd name="T60" fmla="*/ 134 w 875"/>
                    <a:gd name="T61" fmla="*/ 37 h 504"/>
                    <a:gd name="T62" fmla="*/ 169 w 875"/>
                    <a:gd name="T63" fmla="*/ 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75" h="504">
                      <a:moveTo>
                        <a:pt x="187" y="0"/>
                      </a:moveTo>
                      <a:lnTo>
                        <a:pt x="206" y="4"/>
                      </a:lnTo>
                      <a:lnTo>
                        <a:pt x="225" y="15"/>
                      </a:lnTo>
                      <a:lnTo>
                        <a:pt x="243" y="33"/>
                      </a:lnTo>
                      <a:lnTo>
                        <a:pt x="260" y="55"/>
                      </a:lnTo>
                      <a:lnTo>
                        <a:pt x="275" y="82"/>
                      </a:lnTo>
                      <a:lnTo>
                        <a:pt x="290" y="112"/>
                      </a:lnTo>
                      <a:lnTo>
                        <a:pt x="306" y="144"/>
                      </a:lnTo>
                      <a:lnTo>
                        <a:pt x="320" y="178"/>
                      </a:lnTo>
                      <a:lnTo>
                        <a:pt x="334" y="211"/>
                      </a:lnTo>
                      <a:lnTo>
                        <a:pt x="346" y="243"/>
                      </a:lnTo>
                      <a:lnTo>
                        <a:pt x="360" y="272"/>
                      </a:lnTo>
                      <a:lnTo>
                        <a:pt x="374" y="300"/>
                      </a:lnTo>
                      <a:lnTo>
                        <a:pt x="389" y="323"/>
                      </a:lnTo>
                      <a:lnTo>
                        <a:pt x="403" y="341"/>
                      </a:lnTo>
                      <a:lnTo>
                        <a:pt x="419" y="352"/>
                      </a:lnTo>
                      <a:lnTo>
                        <a:pt x="435" y="356"/>
                      </a:lnTo>
                      <a:lnTo>
                        <a:pt x="456" y="353"/>
                      </a:lnTo>
                      <a:lnTo>
                        <a:pt x="473" y="345"/>
                      </a:lnTo>
                      <a:lnTo>
                        <a:pt x="487" y="334"/>
                      </a:lnTo>
                      <a:lnTo>
                        <a:pt x="500" y="320"/>
                      </a:lnTo>
                      <a:lnTo>
                        <a:pt x="509" y="303"/>
                      </a:lnTo>
                      <a:lnTo>
                        <a:pt x="519" y="286"/>
                      </a:lnTo>
                      <a:lnTo>
                        <a:pt x="528" y="268"/>
                      </a:lnTo>
                      <a:lnTo>
                        <a:pt x="536" y="253"/>
                      </a:lnTo>
                      <a:lnTo>
                        <a:pt x="546" y="238"/>
                      </a:lnTo>
                      <a:lnTo>
                        <a:pt x="557" y="226"/>
                      </a:lnTo>
                      <a:lnTo>
                        <a:pt x="570" y="220"/>
                      </a:lnTo>
                      <a:lnTo>
                        <a:pt x="584" y="217"/>
                      </a:lnTo>
                      <a:lnTo>
                        <a:pt x="597" y="220"/>
                      </a:lnTo>
                      <a:lnTo>
                        <a:pt x="613" y="228"/>
                      </a:lnTo>
                      <a:lnTo>
                        <a:pt x="631" y="240"/>
                      </a:lnTo>
                      <a:lnTo>
                        <a:pt x="652" y="257"/>
                      </a:lnTo>
                      <a:lnTo>
                        <a:pt x="673" y="277"/>
                      </a:lnTo>
                      <a:lnTo>
                        <a:pt x="697" y="299"/>
                      </a:lnTo>
                      <a:lnTo>
                        <a:pt x="719" y="323"/>
                      </a:lnTo>
                      <a:lnTo>
                        <a:pt x="743" y="348"/>
                      </a:lnTo>
                      <a:lnTo>
                        <a:pt x="765" y="373"/>
                      </a:lnTo>
                      <a:lnTo>
                        <a:pt x="787" y="398"/>
                      </a:lnTo>
                      <a:lnTo>
                        <a:pt x="807" y="421"/>
                      </a:lnTo>
                      <a:lnTo>
                        <a:pt x="826" y="444"/>
                      </a:lnTo>
                      <a:lnTo>
                        <a:pt x="842" y="463"/>
                      </a:lnTo>
                      <a:lnTo>
                        <a:pt x="856" y="480"/>
                      </a:lnTo>
                      <a:lnTo>
                        <a:pt x="866" y="492"/>
                      </a:lnTo>
                      <a:lnTo>
                        <a:pt x="873" y="501"/>
                      </a:lnTo>
                      <a:lnTo>
                        <a:pt x="875" y="504"/>
                      </a:lnTo>
                      <a:lnTo>
                        <a:pt x="0" y="504"/>
                      </a:lnTo>
                      <a:lnTo>
                        <a:pt x="1" y="499"/>
                      </a:lnTo>
                      <a:lnTo>
                        <a:pt x="3" y="487"/>
                      </a:lnTo>
                      <a:lnTo>
                        <a:pt x="7" y="466"/>
                      </a:lnTo>
                      <a:lnTo>
                        <a:pt x="11" y="441"/>
                      </a:lnTo>
                      <a:lnTo>
                        <a:pt x="17" y="409"/>
                      </a:lnTo>
                      <a:lnTo>
                        <a:pt x="24" y="373"/>
                      </a:lnTo>
                      <a:lnTo>
                        <a:pt x="32" y="335"/>
                      </a:lnTo>
                      <a:lnTo>
                        <a:pt x="42" y="293"/>
                      </a:lnTo>
                      <a:lnTo>
                        <a:pt x="51" y="252"/>
                      </a:lnTo>
                      <a:lnTo>
                        <a:pt x="63" y="210"/>
                      </a:lnTo>
                      <a:lnTo>
                        <a:pt x="75" y="169"/>
                      </a:lnTo>
                      <a:lnTo>
                        <a:pt x="89" y="130"/>
                      </a:lnTo>
                      <a:lnTo>
                        <a:pt x="103" y="96"/>
                      </a:lnTo>
                      <a:lnTo>
                        <a:pt x="119" y="64"/>
                      </a:lnTo>
                      <a:lnTo>
                        <a:pt x="134" y="37"/>
                      </a:lnTo>
                      <a:lnTo>
                        <a:pt x="151" y="18"/>
                      </a:lnTo>
                      <a:lnTo>
                        <a:pt x="169" y="4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565" name="Group 564"/>
            <p:cNvGrpSpPr/>
            <p:nvPr/>
          </p:nvGrpSpPr>
          <p:grpSpPr>
            <a:xfrm>
              <a:off x="1954478" y="1427888"/>
              <a:ext cx="720000" cy="720000"/>
              <a:chOff x="5556000" y="2889000"/>
              <a:chExt cx="1080000" cy="1080000"/>
            </a:xfrm>
          </p:grpSpPr>
          <p:sp>
            <p:nvSpPr>
              <p:cNvPr id="566" name="Rounded Rectangle 565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5638800" y="3132137"/>
                <a:ext cx="914401" cy="593726"/>
              </a:xfrm>
              <a:custGeom>
                <a:avLst/>
                <a:gdLst>
                  <a:gd name="T0" fmla="*/ 1008 w 1152"/>
                  <a:gd name="T1" fmla="*/ 502 h 749"/>
                  <a:gd name="T2" fmla="*/ 550 w 1152"/>
                  <a:gd name="T3" fmla="*/ 564 h 749"/>
                  <a:gd name="T4" fmla="*/ 550 w 1152"/>
                  <a:gd name="T5" fmla="*/ 344 h 749"/>
                  <a:gd name="T6" fmla="*/ 1008 w 1152"/>
                  <a:gd name="T7" fmla="*/ 405 h 749"/>
                  <a:gd name="T8" fmla="*/ 550 w 1152"/>
                  <a:gd name="T9" fmla="*/ 344 h 749"/>
                  <a:gd name="T10" fmla="*/ 1008 w 1152"/>
                  <a:gd name="T11" fmla="*/ 184 h 749"/>
                  <a:gd name="T12" fmla="*/ 550 w 1152"/>
                  <a:gd name="T13" fmla="*/ 246 h 749"/>
                  <a:gd name="T14" fmla="*/ 346 w 1152"/>
                  <a:gd name="T15" fmla="*/ 170 h 749"/>
                  <a:gd name="T16" fmla="*/ 349 w 1152"/>
                  <a:gd name="T17" fmla="*/ 184 h 749"/>
                  <a:gd name="T18" fmla="*/ 370 w 1152"/>
                  <a:gd name="T19" fmla="*/ 206 h 749"/>
                  <a:gd name="T20" fmla="*/ 388 w 1152"/>
                  <a:gd name="T21" fmla="*/ 230 h 749"/>
                  <a:gd name="T22" fmla="*/ 394 w 1152"/>
                  <a:gd name="T23" fmla="*/ 262 h 749"/>
                  <a:gd name="T24" fmla="*/ 394 w 1152"/>
                  <a:gd name="T25" fmla="*/ 310 h 749"/>
                  <a:gd name="T26" fmla="*/ 401 w 1152"/>
                  <a:gd name="T27" fmla="*/ 309 h 749"/>
                  <a:gd name="T28" fmla="*/ 404 w 1152"/>
                  <a:gd name="T29" fmla="*/ 321 h 749"/>
                  <a:gd name="T30" fmla="*/ 401 w 1152"/>
                  <a:gd name="T31" fmla="*/ 341 h 749"/>
                  <a:gd name="T32" fmla="*/ 395 w 1152"/>
                  <a:gd name="T33" fmla="*/ 352 h 749"/>
                  <a:gd name="T34" fmla="*/ 387 w 1152"/>
                  <a:gd name="T35" fmla="*/ 358 h 749"/>
                  <a:gd name="T36" fmla="*/ 376 w 1152"/>
                  <a:gd name="T37" fmla="*/ 384 h 749"/>
                  <a:gd name="T38" fmla="*/ 353 w 1152"/>
                  <a:gd name="T39" fmla="*/ 422 h 749"/>
                  <a:gd name="T40" fmla="*/ 409 w 1152"/>
                  <a:gd name="T41" fmla="*/ 455 h 749"/>
                  <a:gd name="T42" fmla="*/ 447 w 1152"/>
                  <a:gd name="T43" fmla="*/ 505 h 749"/>
                  <a:gd name="T44" fmla="*/ 461 w 1152"/>
                  <a:gd name="T45" fmla="*/ 569 h 749"/>
                  <a:gd name="T46" fmla="*/ 134 w 1152"/>
                  <a:gd name="T47" fmla="*/ 536 h 749"/>
                  <a:gd name="T48" fmla="*/ 161 w 1152"/>
                  <a:gd name="T49" fmla="*/ 479 h 749"/>
                  <a:gd name="T50" fmla="*/ 207 w 1152"/>
                  <a:gd name="T51" fmla="*/ 436 h 749"/>
                  <a:gd name="T52" fmla="*/ 225 w 1152"/>
                  <a:gd name="T53" fmla="*/ 406 h 749"/>
                  <a:gd name="T54" fmla="*/ 208 w 1152"/>
                  <a:gd name="T55" fmla="*/ 358 h 749"/>
                  <a:gd name="T56" fmla="*/ 201 w 1152"/>
                  <a:gd name="T57" fmla="*/ 356 h 749"/>
                  <a:gd name="T58" fmla="*/ 194 w 1152"/>
                  <a:gd name="T59" fmla="*/ 349 h 749"/>
                  <a:gd name="T60" fmla="*/ 190 w 1152"/>
                  <a:gd name="T61" fmla="*/ 340 h 749"/>
                  <a:gd name="T62" fmla="*/ 187 w 1152"/>
                  <a:gd name="T63" fmla="*/ 321 h 749"/>
                  <a:gd name="T64" fmla="*/ 191 w 1152"/>
                  <a:gd name="T65" fmla="*/ 309 h 749"/>
                  <a:gd name="T66" fmla="*/ 197 w 1152"/>
                  <a:gd name="T67" fmla="*/ 310 h 749"/>
                  <a:gd name="T68" fmla="*/ 197 w 1152"/>
                  <a:gd name="T69" fmla="*/ 260 h 749"/>
                  <a:gd name="T70" fmla="*/ 197 w 1152"/>
                  <a:gd name="T71" fmla="*/ 231 h 749"/>
                  <a:gd name="T72" fmla="*/ 208 w 1152"/>
                  <a:gd name="T73" fmla="*/ 210 h 749"/>
                  <a:gd name="T74" fmla="*/ 240 w 1152"/>
                  <a:gd name="T75" fmla="*/ 196 h 749"/>
                  <a:gd name="T76" fmla="*/ 265 w 1152"/>
                  <a:gd name="T77" fmla="*/ 192 h 749"/>
                  <a:gd name="T78" fmla="*/ 278 w 1152"/>
                  <a:gd name="T79" fmla="*/ 191 h 749"/>
                  <a:gd name="T80" fmla="*/ 307 w 1152"/>
                  <a:gd name="T81" fmla="*/ 185 h 749"/>
                  <a:gd name="T82" fmla="*/ 337 w 1152"/>
                  <a:gd name="T83" fmla="*/ 177 h 749"/>
                  <a:gd name="T84" fmla="*/ 61 w 1152"/>
                  <a:gd name="T85" fmla="*/ 61 h 749"/>
                  <a:gd name="T86" fmla="*/ 1091 w 1152"/>
                  <a:gd name="T87" fmla="*/ 686 h 749"/>
                  <a:gd name="T88" fmla="*/ 61 w 1152"/>
                  <a:gd name="T89" fmla="*/ 61 h 749"/>
                  <a:gd name="T90" fmla="*/ 1152 w 1152"/>
                  <a:gd name="T91" fmla="*/ 0 h 749"/>
                  <a:gd name="T92" fmla="*/ 0 w 1152"/>
                  <a:gd name="T93" fmla="*/ 749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52" h="749">
                    <a:moveTo>
                      <a:pt x="550" y="502"/>
                    </a:moveTo>
                    <a:lnTo>
                      <a:pt x="1008" y="502"/>
                    </a:lnTo>
                    <a:lnTo>
                      <a:pt x="1008" y="564"/>
                    </a:lnTo>
                    <a:lnTo>
                      <a:pt x="550" y="564"/>
                    </a:lnTo>
                    <a:lnTo>
                      <a:pt x="550" y="502"/>
                    </a:lnTo>
                    <a:close/>
                    <a:moveTo>
                      <a:pt x="550" y="344"/>
                    </a:moveTo>
                    <a:lnTo>
                      <a:pt x="1008" y="344"/>
                    </a:lnTo>
                    <a:lnTo>
                      <a:pt x="1008" y="405"/>
                    </a:lnTo>
                    <a:lnTo>
                      <a:pt x="550" y="405"/>
                    </a:lnTo>
                    <a:lnTo>
                      <a:pt x="550" y="344"/>
                    </a:lnTo>
                    <a:close/>
                    <a:moveTo>
                      <a:pt x="550" y="184"/>
                    </a:moveTo>
                    <a:lnTo>
                      <a:pt x="1008" y="184"/>
                    </a:lnTo>
                    <a:lnTo>
                      <a:pt x="1008" y="246"/>
                    </a:lnTo>
                    <a:lnTo>
                      <a:pt x="550" y="246"/>
                    </a:lnTo>
                    <a:lnTo>
                      <a:pt x="550" y="184"/>
                    </a:lnTo>
                    <a:close/>
                    <a:moveTo>
                      <a:pt x="346" y="170"/>
                    </a:moveTo>
                    <a:lnTo>
                      <a:pt x="346" y="174"/>
                    </a:lnTo>
                    <a:lnTo>
                      <a:pt x="349" y="184"/>
                    </a:lnTo>
                    <a:lnTo>
                      <a:pt x="353" y="198"/>
                    </a:lnTo>
                    <a:lnTo>
                      <a:pt x="370" y="206"/>
                    </a:lnTo>
                    <a:lnTo>
                      <a:pt x="381" y="217"/>
                    </a:lnTo>
                    <a:lnTo>
                      <a:pt x="388" y="230"/>
                    </a:lnTo>
                    <a:lnTo>
                      <a:pt x="392" y="245"/>
                    </a:lnTo>
                    <a:lnTo>
                      <a:pt x="394" y="262"/>
                    </a:lnTo>
                    <a:lnTo>
                      <a:pt x="394" y="278"/>
                    </a:lnTo>
                    <a:lnTo>
                      <a:pt x="394" y="310"/>
                    </a:lnTo>
                    <a:lnTo>
                      <a:pt x="398" y="309"/>
                    </a:lnTo>
                    <a:lnTo>
                      <a:pt x="401" y="309"/>
                    </a:lnTo>
                    <a:lnTo>
                      <a:pt x="404" y="313"/>
                    </a:lnTo>
                    <a:lnTo>
                      <a:pt x="404" y="321"/>
                    </a:lnTo>
                    <a:lnTo>
                      <a:pt x="402" y="331"/>
                    </a:lnTo>
                    <a:lnTo>
                      <a:pt x="401" y="341"/>
                    </a:lnTo>
                    <a:lnTo>
                      <a:pt x="398" y="347"/>
                    </a:lnTo>
                    <a:lnTo>
                      <a:pt x="395" y="352"/>
                    </a:lnTo>
                    <a:lnTo>
                      <a:pt x="391" y="355"/>
                    </a:lnTo>
                    <a:lnTo>
                      <a:pt x="387" y="358"/>
                    </a:lnTo>
                    <a:lnTo>
                      <a:pt x="383" y="358"/>
                    </a:lnTo>
                    <a:lnTo>
                      <a:pt x="376" y="384"/>
                    </a:lnTo>
                    <a:lnTo>
                      <a:pt x="366" y="405"/>
                    </a:lnTo>
                    <a:lnTo>
                      <a:pt x="353" y="422"/>
                    </a:lnTo>
                    <a:lnTo>
                      <a:pt x="383" y="436"/>
                    </a:lnTo>
                    <a:lnTo>
                      <a:pt x="409" y="455"/>
                    </a:lnTo>
                    <a:lnTo>
                      <a:pt x="430" y="479"/>
                    </a:lnTo>
                    <a:lnTo>
                      <a:pt x="447" y="505"/>
                    </a:lnTo>
                    <a:lnTo>
                      <a:pt x="457" y="536"/>
                    </a:lnTo>
                    <a:lnTo>
                      <a:pt x="461" y="569"/>
                    </a:lnTo>
                    <a:lnTo>
                      <a:pt x="130" y="569"/>
                    </a:lnTo>
                    <a:lnTo>
                      <a:pt x="134" y="536"/>
                    </a:lnTo>
                    <a:lnTo>
                      <a:pt x="144" y="507"/>
                    </a:lnTo>
                    <a:lnTo>
                      <a:pt x="161" y="479"/>
                    </a:lnTo>
                    <a:lnTo>
                      <a:pt x="182" y="455"/>
                    </a:lnTo>
                    <a:lnTo>
                      <a:pt x="207" y="436"/>
                    </a:lnTo>
                    <a:lnTo>
                      <a:pt x="236" y="422"/>
                    </a:lnTo>
                    <a:lnTo>
                      <a:pt x="225" y="406"/>
                    </a:lnTo>
                    <a:lnTo>
                      <a:pt x="215" y="385"/>
                    </a:lnTo>
                    <a:lnTo>
                      <a:pt x="208" y="358"/>
                    </a:lnTo>
                    <a:lnTo>
                      <a:pt x="205" y="358"/>
                    </a:lnTo>
                    <a:lnTo>
                      <a:pt x="201" y="356"/>
                    </a:lnTo>
                    <a:lnTo>
                      <a:pt x="198" y="353"/>
                    </a:lnTo>
                    <a:lnTo>
                      <a:pt x="194" y="349"/>
                    </a:lnTo>
                    <a:lnTo>
                      <a:pt x="191" y="345"/>
                    </a:lnTo>
                    <a:lnTo>
                      <a:pt x="190" y="340"/>
                    </a:lnTo>
                    <a:lnTo>
                      <a:pt x="187" y="331"/>
                    </a:lnTo>
                    <a:lnTo>
                      <a:pt x="187" y="321"/>
                    </a:lnTo>
                    <a:lnTo>
                      <a:pt x="187" y="313"/>
                    </a:lnTo>
                    <a:lnTo>
                      <a:pt x="191" y="309"/>
                    </a:lnTo>
                    <a:lnTo>
                      <a:pt x="194" y="309"/>
                    </a:lnTo>
                    <a:lnTo>
                      <a:pt x="197" y="310"/>
                    </a:lnTo>
                    <a:lnTo>
                      <a:pt x="197" y="278"/>
                    </a:lnTo>
                    <a:lnTo>
                      <a:pt x="197" y="260"/>
                    </a:lnTo>
                    <a:lnTo>
                      <a:pt x="197" y="245"/>
                    </a:lnTo>
                    <a:lnTo>
                      <a:pt x="197" y="231"/>
                    </a:lnTo>
                    <a:lnTo>
                      <a:pt x="201" y="220"/>
                    </a:lnTo>
                    <a:lnTo>
                      <a:pt x="208" y="210"/>
                    </a:lnTo>
                    <a:lnTo>
                      <a:pt x="221" y="202"/>
                    </a:lnTo>
                    <a:lnTo>
                      <a:pt x="240" y="196"/>
                    </a:lnTo>
                    <a:lnTo>
                      <a:pt x="267" y="192"/>
                    </a:lnTo>
                    <a:lnTo>
                      <a:pt x="265" y="192"/>
                    </a:lnTo>
                    <a:lnTo>
                      <a:pt x="269" y="191"/>
                    </a:lnTo>
                    <a:lnTo>
                      <a:pt x="278" y="191"/>
                    </a:lnTo>
                    <a:lnTo>
                      <a:pt x="292" y="188"/>
                    </a:lnTo>
                    <a:lnTo>
                      <a:pt x="307" y="185"/>
                    </a:lnTo>
                    <a:lnTo>
                      <a:pt x="323" y="181"/>
                    </a:lnTo>
                    <a:lnTo>
                      <a:pt x="337" y="177"/>
                    </a:lnTo>
                    <a:lnTo>
                      <a:pt x="346" y="170"/>
                    </a:lnTo>
                    <a:close/>
                    <a:moveTo>
                      <a:pt x="61" y="61"/>
                    </a:moveTo>
                    <a:lnTo>
                      <a:pt x="61" y="686"/>
                    </a:lnTo>
                    <a:lnTo>
                      <a:pt x="1091" y="686"/>
                    </a:lnTo>
                    <a:lnTo>
                      <a:pt x="1091" y="61"/>
                    </a:lnTo>
                    <a:lnTo>
                      <a:pt x="61" y="61"/>
                    </a:lnTo>
                    <a:close/>
                    <a:moveTo>
                      <a:pt x="0" y="0"/>
                    </a:moveTo>
                    <a:lnTo>
                      <a:pt x="1152" y="0"/>
                    </a:lnTo>
                    <a:lnTo>
                      <a:pt x="1152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sp>
        <p:nvSpPr>
          <p:cNvPr id="3" name="Freeform 2">
            <a:hlinkHover r:id="" action="ppaction://hlinkshowjump?jump=lastslideviewed"/>
          </p:cNvPr>
          <p:cNvSpPr/>
          <p:nvPr/>
        </p:nvSpPr>
        <p:spPr>
          <a:xfrm>
            <a:off x="-323850" y="-228600"/>
            <a:ext cx="12782550" cy="7143750"/>
          </a:xfrm>
          <a:custGeom>
            <a:avLst/>
            <a:gdLst>
              <a:gd name="connsiteX0" fmla="*/ 6438900 w 12782550"/>
              <a:gd name="connsiteY0" fmla="*/ 3409950 h 7143750"/>
              <a:gd name="connsiteX1" fmla="*/ 5086350 w 12782550"/>
              <a:gd name="connsiteY1" fmla="*/ 3409950 h 7143750"/>
              <a:gd name="connsiteX2" fmla="*/ 5086350 w 12782550"/>
              <a:gd name="connsiteY2" fmla="*/ 1600200 h 7143750"/>
              <a:gd name="connsiteX3" fmla="*/ 6438900 w 12782550"/>
              <a:gd name="connsiteY3" fmla="*/ 1600200 h 7143750"/>
              <a:gd name="connsiteX4" fmla="*/ 6438900 w 12782550"/>
              <a:gd name="connsiteY4" fmla="*/ 0 h 7143750"/>
              <a:gd name="connsiteX5" fmla="*/ 0 w 12782550"/>
              <a:gd name="connsiteY5" fmla="*/ 0 h 7143750"/>
              <a:gd name="connsiteX6" fmla="*/ 0 w 12782550"/>
              <a:gd name="connsiteY6" fmla="*/ 7143750 h 7143750"/>
              <a:gd name="connsiteX7" fmla="*/ 12782550 w 12782550"/>
              <a:gd name="connsiteY7" fmla="*/ 7143750 h 7143750"/>
              <a:gd name="connsiteX8" fmla="*/ 12782550 w 12782550"/>
              <a:gd name="connsiteY8" fmla="*/ 0 h 7143750"/>
              <a:gd name="connsiteX9" fmla="*/ 6457950 w 12782550"/>
              <a:gd name="connsiteY9" fmla="*/ 0 h 7143750"/>
              <a:gd name="connsiteX10" fmla="*/ 6457950 w 12782550"/>
              <a:gd name="connsiteY10" fmla="*/ 1600200 h 7143750"/>
              <a:gd name="connsiteX11" fmla="*/ 7791450 w 12782550"/>
              <a:gd name="connsiteY11" fmla="*/ 1600200 h 7143750"/>
              <a:gd name="connsiteX12" fmla="*/ 7791450 w 12782550"/>
              <a:gd name="connsiteY12" fmla="*/ 3409950 h 7143750"/>
              <a:gd name="connsiteX13" fmla="*/ 6438900 w 12782550"/>
              <a:gd name="connsiteY13" fmla="*/ 3409950 h 714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2782550" h="7143750">
                <a:moveTo>
                  <a:pt x="6438900" y="3409950"/>
                </a:moveTo>
                <a:lnTo>
                  <a:pt x="5086350" y="3409950"/>
                </a:lnTo>
                <a:lnTo>
                  <a:pt x="5086350" y="1600200"/>
                </a:lnTo>
                <a:lnTo>
                  <a:pt x="6438900" y="1600200"/>
                </a:lnTo>
                <a:lnTo>
                  <a:pt x="6438900" y="0"/>
                </a:lnTo>
                <a:lnTo>
                  <a:pt x="0" y="0"/>
                </a:lnTo>
                <a:lnTo>
                  <a:pt x="0" y="7143750"/>
                </a:lnTo>
                <a:lnTo>
                  <a:pt x="12782550" y="7143750"/>
                </a:lnTo>
                <a:lnTo>
                  <a:pt x="12782550" y="0"/>
                </a:lnTo>
                <a:lnTo>
                  <a:pt x="6457950" y="0"/>
                </a:lnTo>
                <a:lnTo>
                  <a:pt x="6457950" y="1600200"/>
                </a:lnTo>
                <a:lnTo>
                  <a:pt x="7791450" y="1600200"/>
                </a:lnTo>
                <a:lnTo>
                  <a:pt x="7791450" y="3409950"/>
                </a:lnTo>
                <a:lnTo>
                  <a:pt x="6438900" y="340995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7" name="Rectangle 576">
            <a:hlinkClick r:id="" action="ppaction://customshow?id=3&amp;return=true"/>
          </p:cNvPr>
          <p:cNvSpPr/>
          <p:nvPr/>
        </p:nvSpPr>
        <p:spPr>
          <a:xfrm>
            <a:off x="4808466" y="1390994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5" name="Rectangle 574">
            <a:hlinkClick r:id="" action="ppaction://customshow?id=0&amp;return=true"/>
          </p:cNvPr>
          <p:cNvSpPr/>
          <p:nvPr/>
        </p:nvSpPr>
        <p:spPr>
          <a:xfrm>
            <a:off x="139172" y="1392239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6" name="Rectangle 575">
            <a:hlinkClick r:id="" action="ppaction://customshow?id=7&amp;return=true"/>
          </p:cNvPr>
          <p:cNvSpPr/>
          <p:nvPr/>
        </p:nvSpPr>
        <p:spPr>
          <a:xfrm>
            <a:off x="5699922" y="1390312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8" name="Rounded Rectangle 577">
            <a:hlinkClick r:id="" action="ppaction://hlinkshowjump?jump=endshow"/>
          </p:cNvPr>
          <p:cNvSpPr/>
          <p:nvPr/>
        </p:nvSpPr>
        <p:spPr>
          <a:xfrm>
            <a:off x="10432084" y="6069496"/>
            <a:ext cx="1401763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Вийти</a:t>
            </a:r>
          </a:p>
        </p:txBody>
      </p:sp>
      <p:sp>
        <p:nvSpPr>
          <p:cNvPr id="580" name="Rounded Rectangle 2">
            <a:hlinkClick r:id="" action="ppaction://customshow?id=9&amp;return=true"/>
          </p:cNvPr>
          <p:cNvSpPr/>
          <p:nvPr/>
        </p:nvSpPr>
        <p:spPr>
          <a:xfrm>
            <a:off x="4346576" y="6052400"/>
            <a:ext cx="3459162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Працівники</a:t>
            </a:r>
          </a:p>
        </p:txBody>
      </p:sp>
    </p:spTree>
    <p:extLst>
      <p:ext uri="{BB962C8B-B14F-4D97-AF65-F5344CB8AC3E}">
        <p14:creationId xmlns:p14="http://schemas.microsoft.com/office/powerpoint/2010/main" val="14802966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versytet_metro_station_Kiev_2010_04_bi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1282282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iversytet_metro_station_Kiev_2010_pan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90600"/>
            <a:ext cx="12192000" cy="48768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0583997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Театральна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90339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Leninska_metro_station_Kiev_1990s_0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9363" y="0"/>
            <a:ext cx="969327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4000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567185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724604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50" y="0"/>
            <a:ext cx="101219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112876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713" y="0"/>
            <a:ext cx="106949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916615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6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900" y="0"/>
            <a:ext cx="102362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744166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Teatralna_metro_station_Kiev_2010_07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213" y="0"/>
            <a:ext cx="10821987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738482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5"/>
                </a:solidFill>
              </a:rPr>
              <a:t>Київ - Метро</a:t>
            </a:r>
            <a:endParaRPr lang="uk-UA" sz="4000" b="1" dirty="0">
              <a:solidFill>
                <a:schemeClr val="accent5"/>
              </a:solidFill>
            </a:endParaRPr>
          </a:p>
        </p:txBody>
      </p:sp>
      <p:sp>
        <p:nvSpPr>
          <p:cNvPr id="2" name="Rectangle 1">
            <a:hlinkHover r:id="rId2" action="ppaction://hlinksldjump"/>
          </p:cNvPr>
          <p:cNvSpPr/>
          <p:nvPr/>
        </p:nvSpPr>
        <p:spPr>
          <a:xfrm>
            <a:off x="482719" y="2336371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498" name="Group 497"/>
          <p:cNvGrpSpPr/>
          <p:nvPr/>
        </p:nvGrpSpPr>
        <p:grpSpPr>
          <a:xfrm>
            <a:off x="9502010" y="1427888"/>
            <a:ext cx="2499490" cy="720000"/>
            <a:chOff x="174988" y="1427888"/>
            <a:chExt cx="2499490" cy="720000"/>
          </a:xfrm>
        </p:grpSpPr>
        <p:grpSp>
          <p:nvGrpSpPr>
            <p:cNvPr id="499" name="Group 498"/>
            <p:cNvGrpSpPr/>
            <p:nvPr/>
          </p:nvGrpSpPr>
          <p:grpSpPr>
            <a:xfrm>
              <a:off x="174988" y="1427888"/>
              <a:ext cx="720000" cy="720000"/>
              <a:chOff x="5556000" y="2889000"/>
              <a:chExt cx="1080000" cy="1080000"/>
            </a:xfrm>
          </p:grpSpPr>
          <p:sp>
            <p:nvSpPr>
              <p:cNvPr id="573" name="Rounded Rectangle 572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74" name="Freeform 573"/>
              <p:cNvSpPr>
                <a:spLocks noEditPoints="1"/>
              </p:cNvSpPr>
              <p:nvPr/>
            </p:nvSpPr>
            <p:spPr bwMode="auto">
              <a:xfrm>
                <a:off x="5638800" y="2973387"/>
                <a:ext cx="914401" cy="911226"/>
              </a:xfrm>
              <a:custGeom>
                <a:avLst/>
                <a:gdLst>
                  <a:gd name="T0" fmla="*/ 973 w 1152"/>
                  <a:gd name="T1" fmla="*/ 705 h 1149"/>
                  <a:gd name="T2" fmla="*/ 716 w 1152"/>
                  <a:gd name="T3" fmla="*/ 720 h 1149"/>
                  <a:gd name="T4" fmla="*/ 179 w 1152"/>
                  <a:gd name="T5" fmla="*/ 617 h 1149"/>
                  <a:gd name="T6" fmla="*/ 436 w 1152"/>
                  <a:gd name="T7" fmla="*/ 806 h 1149"/>
                  <a:gd name="T8" fmla="*/ 179 w 1152"/>
                  <a:gd name="T9" fmla="*/ 617 h 1149"/>
                  <a:gd name="T10" fmla="*/ 973 w 1152"/>
                  <a:gd name="T11" fmla="*/ 439 h 1149"/>
                  <a:gd name="T12" fmla="*/ 716 w 1152"/>
                  <a:gd name="T13" fmla="*/ 454 h 1149"/>
                  <a:gd name="T14" fmla="*/ 179 w 1152"/>
                  <a:gd name="T15" fmla="*/ 353 h 1149"/>
                  <a:gd name="T16" fmla="*/ 436 w 1152"/>
                  <a:gd name="T17" fmla="*/ 541 h 1149"/>
                  <a:gd name="T18" fmla="*/ 179 w 1152"/>
                  <a:gd name="T19" fmla="*/ 353 h 1149"/>
                  <a:gd name="T20" fmla="*/ 640 w 1152"/>
                  <a:gd name="T21" fmla="*/ 304 h 1149"/>
                  <a:gd name="T22" fmla="*/ 1050 w 1152"/>
                  <a:gd name="T23" fmla="*/ 855 h 1149"/>
                  <a:gd name="T24" fmla="*/ 102 w 1152"/>
                  <a:gd name="T25" fmla="*/ 140 h 1149"/>
                  <a:gd name="T26" fmla="*/ 512 w 1152"/>
                  <a:gd name="T27" fmla="*/ 1018 h 1149"/>
                  <a:gd name="T28" fmla="*/ 102 w 1152"/>
                  <a:gd name="T29" fmla="*/ 140 h 1149"/>
                  <a:gd name="T30" fmla="*/ 88 w 1152"/>
                  <a:gd name="T31" fmla="*/ 4 h 1149"/>
                  <a:gd name="T32" fmla="*/ 1064 w 1152"/>
                  <a:gd name="T33" fmla="*/ 4 h 1149"/>
                  <a:gd name="T34" fmla="*/ 1105 w 1152"/>
                  <a:gd name="T35" fmla="*/ 3 h 1149"/>
                  <a:gd name="T36" fmla="*/ 1139 w 1152"/>
                  <a:gd name="T37" fmla="*/ 25 h 1149"/>
                  <a:gd name="T38" fmla="*/ 1152 w 1152"/>
                  <a:gd name="T39" fmla="*/ 64 h 1149"/>
                  <a:gd name="T40" fmla="*/ 1149 w 1152"/>
                  <a:gd name="T41" fmla="*/ 900 h 1149"/>
                  <a:gd name="T42" fmla="*/ 1128 w 1152"/>
                  <a:gd name="T43" fmla="*/ 930 h 1149"/>
                  <a:gd name="T44" fmla="*/ 600 w 1152"/>
                  <a:gd name="T45" fmla="*/ 1145 h 1149"/>
                  <a:gd name="T46" fmla="*/ 598 w 1152"/>
                  <a:gd name="T47" fmla="*/ 1145 h 1149"/>
                  <a:gd name="T48" fmla="*/ 592 w 1152"/>
                  <a:gd name="T49" fmla="*/ 1146 h 1149"/>
                  <a:gd name="T50" fmla="*/ 588 w 1152"/>
                  <a:gd name="T51" fmla="*/ 1148 h 1149"/>
                  <a:gd name="T52" fmla="*/ 575 w 1152"/>
                  <a:gd name="T53" fmla="*/ 1149 h 1149"/>
                  <a:gd name="T54" fmla="*/ 564 w 1152"/>
                  <a:gd name="T55" fmla="*/ 1148 h 1149"/>
                  <a:gd name="T56" fmla="*/ 560 w 1152"/>
                  <a:gd name="T57" fmla="*/ 1148 h 1149"/>
                  <a:gd name="T58" fmla="*/ 554 w 1152"/>
                  <a:gd name="T59" fmla="*/ 1145 h 1149"/>
                  <a:gd name="T60" fmla="*/ 552 w 1152"/>
                  <a:gd name="T61" fmla="*/ 1145 h 1149"/>
                  <a:gd name="T62" fmla="*/ 24 w 1152"/>
                  <a:gd name="T63" fmla="*/ 930 h 1149"/>
                  <a:gd name="T64" fmla="*/ 3 w 1152"/>
                  <a:gd name="T65" fmla="*/ 900 h 1149"/>
                  <a:gd name="T66" fmla="*/ 0 w 1152"/>
                  <a:gd name="T67" fmla="*/ 64 h 1149"/>
                  <a:gd name="T68" fmla="*/ 13 w 1152"/>
                  <a:gd name="T69" fmla="*/ 25 h 1149"/>
                  <a:gd name="T70" fmla="*/ 47 w 1152"/>
                  <a:gd name="T71" fmla="*/ 3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2" h="1149">
                    <a:moveTo>
                      <a:pt x="973" y="617"/>
                    </a:moveTo>
                    <a:lnTo>
                      <a:pt x="973" y="705"/>
                    </a:lnTo>
                    <a:lnTo>
                      <a:pt x="716" y="806"/>
                    </a:lnTo>
                    <a:lnTo>
                      <a:pt x="716" y="720"/>
                    </a:lnTo>
                    <a:lnTo>
                      <a:pt x="973" y="617"/>
                    </a:lnTo>
                    <a:close/>
                    <a:moveTo>
                      <a:pt x="179" y="617"/>
                    </a:moveTo>
                    <a:lnTo>
                      <a:pt x="436" y="720"/>
                    </a:lnTo>
                    <a:lnTo>
                      <a:pt x="436" y="806"/>
                    </a:lnTo>
                    <a:lnTo>
                      <a:pt x="179" y="705"/>
                    </a:lnTo>
                    <a:lnTo>
                      <a:pt x="179" y="617"/>
                    </a:lnTo>
                    <a:close/>
                    <a:moveTo>
                      <a:pt x="973" y="353"/>
                    </a:moveTo>
                    <a:lnTo>
                      <a:pt x="973" y="439"/>
                    </a:lnTo>
                    <a:lnTo>
                      <a:pt x="716" y="541"/>
                    </a:lnTo>
                    <a:lnTo>
                      <a:pt x="716" y="454"/>
                    </a:lnTo>
                    <a:lnTo>
                      <a:pt x="973" y="353"/>
                    </a:lnTo>
                    <a:close/>
                    <a:moveTo>
                      <a:pt x="179" y="353"/>
                    </a:moveTo>
                    <a:lnTo>
                      <a:pt x="436" y="454"/>
                    </a:lnTo>
                    <a:lnTo>
                      <a:pt x="436" y="541"/>
                    </a:lnTo>
                    <a:lnTo>
                      <a:pt x="179" y="439"/>
                    </a:lnTo>
                    <a:lnTo>
                      <a:pt x="179" y="353"/>
                    </a:lnTo>
                    <a:close/>
                    <a:moveTo>
                      <a:pt x="1050" y="140"/>
                    </a:moveTo>
                    <a:lnTo>
                      <a:pt x="640" y="304"/>
                    </a:lnTo>
                    <a:lnTo>
                      <a:pt x="640" y="1018"/>
                    </a:lnTo>
                    <a:lnTo>
                      <a:pt x="1050" y="855"/>
                    </a:lnTo>
                    <a:lnTo>
                      <a:pt x="1050" y="140"/>
                    </a:lnTo>
                    <a:close/>
                    <a:moveTo>
                      <a:pt x="102" y="140"/>
                    </a:moveTo>
                    <a:lnTo>
                      <a:pt x="102" y="855"/>
                    </a:lnTo>
                    <a:lnTo>
                      <a:pt x="512" y="1018"/>
                    </a:lnTo>
                    <a:lnTo>
                      <a:pt x="512" y="304"/>
                    </a:lnTo>
                    <a:lnTo>
                      <a:pt x="102" y="140"/>
                    </a:lnTo>
                    <a:close/>
                    <a:moveTo>
                      <a:pt x="67" y="0"/>
                    </a:moveTo>
                    <a:lnTo>
                      <a:pt x="88" y="4"/>
                    </a:lnTo>
                    <a:lnTo>
                      <a:pt x="575" y="199"/>
                    </a:lnTo>
                    <a:lnTo>
                      <a:pt x="1064" y="4"/>
                    </a:lnTo>
                    <a:lnTo>
                      <a:pt x="1085" y="0"/>
                    </a:lnTo>
                    <a:lnTo>
                      <a:pt x="1105" y="3"/>
                    </a:lnTo>
                    <a:lnTo>
                      <a:pt x="1124" y="11"/>
                    </a:lnTo>
                    <a:lnTo>
                      <a:pt x="1139" y="25"/>
                    </a:lnTo>
                    <a:lnTo>
                      <a:pt x="1149" y="43"/>
                    </a:lnTo>
                    <a:lnTo>
                      <a:pt x="1152" y="64"/>
                    </a:lnTo>
                    <a:lnTo>
                      <a:pt x="1152" y="882"/>
                    </a:lnTo>
                    <a:lnTo>
                      <a:pt x="1149" y="900"/>
                    </a:lnTo>
                    <a:lnTo>
                      <a:pt x="1141" y="916"/>
                    </a:lnTo>
                    <a:lnTo>
                      <a:pt x="1128" y="930"/>
                    </a:lnTo>
                    <a:lnTo>
                      <a:pt x="1112" y="940"/>
                    </a:lnTo>
                    <a:lnTo>
                      <a:pt x="600" y="1145"/>
                    </a:lnTo>
                    <a:lnTo>
                      <a:pt x="600" y="1145"/>
                    </a:lnTo>
                    <a:lnTo>
                      <a:pt x="598" y="1145"/>
                    </a:lnTo>
                    <a:lnTo>
                      <a:pt x="595" y="1146"/>
                    </a:lnTo>
                    <a:lnTo>
                      <a:pt x="592" y="1146"/>
                    </a:lnTo>
                    <a:lnTo>
                      <a:pt x="591" y="1148"/>
                    </a:lnTo>
                    <a:lnTo>
                      <a:pt x="588" y="1148"/>
                    </a:lnTo>
                    <a:lnTo>
                      <a:pt x="582" y="1149"/>
                    </a:lnTo>
                    <a:lnTo>
                      <a:pt x="575" y="1149"/>
                    </a:lnTo>
                    <a:lnTo>
                      <a:pt x="570" y="1149"/>
                    </a:lnTo>
                    <a:lnTo>
                      <a:pt x="564" y="1148"/>
                    </a:lnTo>
                    <a:lnTo>
                      <a:pt x="561" y="1148"/>
                    </a:lnTo>
                    <a:lnTo>
                      <a:pt x="560" y="1148"/>
                    </a:lnTo>
                    <a:lnTo>
                      <a:pt x="557" y="1146"/>
                    </a:lnTo>
                    <a:lnTo>
                      <a:pt x="554" y="1145"/>
                    </a:lnTo>
                    <a:lnTo>
                      <a:pt x="552" y="1145"/>
                    </a:lnTo>
                    <a:lnTo>
                      <a:pt x="552" y="1145"/>
                    </a:lnTo>
                    <a:lnTo>
                      <a:pt x="40" y="940"/>
                    </a:lnTo>
                    <a:lnTo>
                      <a:pt x="24" y="930"/>
                    </a:lnTo>
                    <a:lnTo>
                      <a:pt x="11" y="916"/>
                    </a:lnTo>
                    <a:lnTo>
                      <a:pt x="3" y="900"/>
                    </a:lnTo>
                    <a:lnTo>
                      <a:pt x="0" y="882"/>
                    </a:lnTo>
                    <a:lnTo>
                      <a:pt x="0" y="64"/>
                    </a:lnTo>
                    <a:lnTo>
                      <a:pt x="3" y="43"/>
                    </a:lnTo>
                    <a:lnTo>
                      <a:pt x="13" y="25"/>
                    </a:lnTo>
                    <a:lnTo>
                      <a:pt x="28" y="11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1064733" y="1427888"/>
              <a:ext cx="720000" cy="720000"/>
              <a:chOff x="5556000" y="2889000"/>
              <a:chExt cx="1080000" cy="1080000"/>
            </a:xfrm>
          </p:grpSpPr>
          <p:sp>
            <p:nvSpPr>
              <p:cNvPr id="568" name="Rounded Rectangle 567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569" name="Group 568"/>
              <p:cNvGrpSpPr/>
              <p:nvPr/>
            </p:nvGrpSpPr>
            <p:grpSpPr>
              <a:xfrm>
                <a:off x="5638800" y="3086894"/>
                <a:ext cx="914401" cy="684213"/>
                <a:chOff x="6096006" y="3092454"/>
                <a:chExt cx="914401" cy="684213"/>
              </a:xfrm>
            </p:grpSpPr>
            <p:sp>
              <p:nvSpPr>
                <p:cNvPr id="570" name="Freeform 569"/>
                <p:cNvSpPr>
                  <a:spLocks noEditPoints="1"/>
                </p:cNvSpPr>
                <p:nvPr/>
              </p:nvSpPr>
              <p:spPr bwMode="auto">
                <a:xfrm>
                  <a:off x="6096006" y="3092454"/>
                  <a:ext cx="914401" cy="684213"/>
                </a:xfrm>
                <a:custGeom>
                  <a:avLst/>
                  <a:gdLst>
                    <a:gd name="T0" fmla="*/ 73 w 1152"/>
                    <a:gd name="T1" fmla="*/ 72 h 862"/>
                    <a:gd name="T2" fmla="*/ 73 w 1152"/>
                    <a:gd name="T3" fmla="*/ 791 h 862"/>
                    <a:gd name="T4" fmla="*/ 1079 w 1152"/>
                    <a:gd name="T5" fmla="*/ 791 h 862"/>
                    <a:gd name="T6" fmla="*/ 1079 w 1152"/>
                    <a:gd name="T7" fmla="*/ 72 h 862"/>
                    <a:gd name="T8" fmla="*/ 73 w 1152"/>
                    <a:gd name="T9" fmla="*/ 72 h 862"/>
                    <a:gd name="T10" fmla="*/ 0 w 1152"/>
                    <a:gd name="T11" fmla="*/ 0 h 862"/>
                    <a:gd name="T12" fmla="*/ 1152 w 1152"/>
                    <a:gd name="T13" fmla="*/ 0 h 862"/>
                    <a:gd name="T14" fmla="*/ 1152 w 1152"/>
                    <a:gd name="T15" fmla="*/ 862 h 862"/>
                    <a:gd name="T16" fmla="*/ 0 w 1152"/>
                    <a:gd name="T17" fmla="*/ 862 h 862"/>
                    <a:gd name="T18" fmla="*/ 0 w 1152"/>
                    <a:gd name="T19" fmla="*/ 0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2" h="862">
                      <a:moveTo>
                        <a:pt x="73" y="72"/>
                      </a:moveTo>
                      <a:lnTo>
                        <a:pt x="73" y="791"/>
                      </a:lnTo>
                      <a:lnTo>
                        <a:pt x="1079" y="791"/>
                      </a:lnTo>
                      <a:lnTo>
                        <a:pt x="1079" y="72"/>
                      </a:lnTo>
                      <a:lnTo>
                        <a:pt x="73" y="72"/>
                      </a:lnTo>
                      <a:close/>
                      <a:moveTo>
                        <a:pt x="0" y="0"/>
                      </a:moveTo>
                      <a:lnTo>
                        <a:pt x="1152" y="0"/>
                      </a:lnTo>
                      <a:lnTo>
                        <a:pt x="1152" y="862"/>
                      </a:lnTo>
                      <a:lnTo>
                        <a:pt x="0" y="8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1" name="Freeform 570"/>
                <p:cNvSpPr>
                  <a:spLocks/>
                </p:cNvSpPr>
                <p:nvPr/>
              </p:nvSpPr>
              <p:spPr bwMode="auto">
                <a:xfrm>
                  <a:off x="6724657" y="3206754"/>
                  <a:ext cx="171450" cy="171450"/>
                </a:xfrm>
                <a:custGeom>
                  <a:avLst/>
                  <a:gdLst>
                    <a:gd name="T0" fmla="*/ 109 w 216"/>
                    <a:gd name="T1" fmla="*/ 0 h 216"/>
                    <a:gd name="T2" fmla="*/ 137 w 216"/>
                    <a:gd name="T3" fmla="*/ 4 h 216"/>
                    <a:gd name="T4" fmla="*/ 163 w 216"/>
                    <a:gd name="T5" fmla="*/ 15 h 216"/>
                    <a:gd name="T6" fmla="*/ 184 w 216"/>
                    <a:gd name="T7" fmla="*/ 32 h 216"/>
                    <a:gd name="T8" fmla="*/ 201 w 216"/>
                    <a:gd name="T9" fmla="*/ 54 h 216"/>
                    <a:gd name="T10" fmla="*/ 212 w 216"/>
                    <a:gd name="T11" fmla="*/ 80 h 216"/>
                    <a:gd name="T12" fmla="*/ 216 w 216"/>
                    <a:gd name="T13" fmla="*/ 109 h 216"/>
                    <a:gd name="T14" fmla="*/ 212 w 216"/>
                    <a:gd name="T15" fmla="*/ 137 h 216"/>
                    <a:gd name="T16" fmla="*/ 201 w 216"/>
                    <a:gd name="T17" fmla="*/ 163 h 216"/>
                    <a:gd name="T18" fmla="*/ 184 w 216"/>
                    <a:gd name="T19" fmla="*/ 185 h 216"/>
                    <a:gd name="T20" fmla="*/ 163 w 216"/>
                    <a:gd name="T21" fmla="*/ 202 h 216"/>
                    <a:gd name="T22" fmla="*/ 137 w 216"/>
                    <a:gd name="T23" fmla="*/ 212 h 216"/>
                    <a:gd name="T24" fmla="*/ 109 w 216"/>
                    <a:gd name="T25" fmla="*/ 216 h 216"/>
                    <a:gd name="T26" fmla="*/ 79 w 216"/>
                    <a:gd name="T27" fmla="*/ 212 h 216"/>
                    <a:gd name="T28" fmla="*/ 53 w 216"/>
                    <a:gd name="T29" fmla="*/ 202 h 216"/>
                    <a:gd name="T30" fmla="*/ 32 w 216"/>
                    <a:gd name="T31" fmla="*/ 185 h 216"/>
                    <a:gd name="T32" fmla="*/ 15 w 216"/>
                    <a:gd name="T33" fmla="*/ 163 h 216"/>
                    <a:gd name="T34" fmla="*/ 4 w 216"/>
                    <a:gd name="T35" fmla="*/ 137 h 216"/>
                    <a:gd name="T36" fmla="*/ 0 w 216"/>
                    <a:gd name="T37" fmla="*/ 109 h 216"/>
                    <a:gd name="T38" fmla="*/ 4 w 216"/>
                    <a:gd name="T39" fmla="*/ 80 h 216"/>
                    <a:gd name="T40" fmla="*/ 15 w 216"/>
                    <a:gd name="T41" fmla="*/ 54 h 216"/>
                    <a:gd name="T42" fmla="*/ 32 w 216"/>
                    <a:gd name="T43" fmla="*/ 32 h 216"/>
                    <a:gd name="T44" fmla="*/ 53 w 216"/>
                    <a:gd name="T45" fmla="*/ 15 h 216"/>
                    <a:gd name="T46" fmla="*/ 79 w 216"/>
                    <a:gd name="T47" fmla="*/ 4 h 216"/>
                    <a:gd name="T48" fmla="*/ 109 w 216"/>
                    <a:gd name="T4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6" h="216">
                      <a:moveTo>
                        <a:pt x="109" y="0"/>
                      </a:moveTo>
                      <a:lnTo>
                        <a:pt x="137" y="4"/>
                      </a:lnTo>
                      <a:lnTo>
                        <a:pt x="163" y="15"/>
                      </a:lnTo>
                      <a:lnTo>
                        <a:pt x="184" y="32"/>
                      </a:lnTo>
                      <a:lnTo>
                        <a:pt x="201" y="54"/>
                      </a:lnTo>
                      <a:lnTo>
                        <a:pt x="212" y="80"/>
                      </a:lnTo>
                      <a:lnTo>
                        <a:pt x="216" y="109"/>
                      </a:lnTo>
                      <a:lnTo>
                        <a:pt x="212" y="137"/>
                      </a:lnTo>
                      <a:lnTo>
                        <a:pt x="201" y="163"/>
                      </a:lnTo>
                      <a:lnTo>
                        <a:pt x="184" y="185"/>
                      </a:lnTo>
                      <a:lnTo>
                        <a:pt x="163" y="202"/>
                      </a:lnTo>
                      <a:lnTo>
                        <a:pt x="137" y="212"/>
                      </a:lnTo>
                      <a:lnTo>
                        <a:pt x="109" y="216"/>
                      </a:lnTo>
                      <a:lnTo>
                        <a:pt x="79" y="212"/>
                      </a:lnTo>
                      <a:lnTo>
                        <a:pt x="53" y="202"/>
                      </a:lnTo>
                      <a:lnTo>
                        <a:pt x="32" y="185"/>
                      </a:lnTo>
                      <a:lnTo>
                        <a:pt x="15" y="163"/>
                      </a:lnTo>
                      <a:lnTo>
                        <a:pt x="4" y="137"/>
                      </a:lnTo>
                      <a:lnTo>
                        <a:pt x="0" y="109"/>
                      </a:lnTo>
                      <a:lnTo>
                        <a:pt x="4" y="80"/>
                      </a:lnTo>
                      <a:lnTo>
                        <a:pt x="15" y="54"/>
                      </a:lnTo>
                      <a:lnTo>
                        <a:pt x="32" y="32"/>
                      </a:lnTo>
                      <a:lnTo>
                        <a:pt x="53" y="15"/>
                      </a:lnTo>
                      <a:lnTo>
                        <a:pt x="79" y="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2" name="Freeform 571"/>
                <p:cNvSpPr>
                  <a:spLocks/>
                </p:cNvSpPr>
                <p:nvPr/>
              </p:nvSpPr>
              <p:spPr bwMode="auto">
                <a:xfrm>
                  <a:off x="6210306" y="3263904"/>
                  <a:ext cx="695326" cy="400050"/>
                </a:xfrm>
                <a:custGeom>
                  <a:avLst/>
                  <a:gdLst>
                    <a:gd name="T0" fmla="*/ 206 w 875"/>
                    <a:gd name="T1" fmla="*/ 4 h 504"/>
                    <a:gd name="T2" fmla="*/ 243 w 875"/>
                    <a:gd name="T3" fmla="*/ 33 h 504"/>
                    <a:gd name="T4" fmla="*/ 275 w 875"/>
                    <a:gd name="T5" fmla="*/ 82 h 504"/>
                    <a:gd name="T6" fmla="*/ 306 w 875"/>
                    <a:gd name="T7" fmla="*/ 144 h 504"/>
                    <a:gd name="T8" fmla="*/ 334 w 875"/>
                    <a:gd name="T9" fmla="*/ 211 h 504"/>
                    <a:gd name="T10" fmla="*/ 360 w 875"/>
                    <a:gd name="T11" fmla="*/ 272 h 504"/>
                    <a:gd name="T12" fmla="*/ 389 w 875"/>
                    <a:gd name="T13" fmla="*/ 323 h 504"/>
                    <a:gd name="T14" fmla="*/ 419 w 875"/>
                    <a:gd name="T15" fmla="*/ 352 h 504"/>
                    <a:gd name="T16" fmla="*/ 456 w 875"/>
                    <a:gd name="T17" fmla="*/ 353 h 504"/>
                    <a:gd name="T18" fmla="*/ 487 w 875"/>
                    <a:gd name="T19" fmla="*/ 334 h 504"/>
                    <a:gd name="T20" fmla="*/ 509 w 875"/>
                    <a:gd name="T21" fmla="*/ 303 h 504"/>
                    <a:gd name="T22" fmla="*/ 528 w 875"/>
                    <a:gd name="T23" fmla="*/ 268 h 504"/>
                    <a:gd name="T24" fmla="*/ 546 w 875"/>
                    <a:gd name="T25" fmla="*/ 238 h 504"/>
                    <a:gd name="T26" fmla="*/ 570 w 875"/>
                    <a:gd name="T27" fmla="*/ 220 h 504"/>
                    <a:gd name="T28" fmla="*/ 597 w 875"/>
                    <a:gd name="T29" fmla="*/ 220 h 504"/>
                    <a:gd name="T30" fmla="*/ 631 w 875"/>
                    <a:gd name="T31" fmla="*/ 240 h 504"/>
                    <a:gd name="T32" fmla="*/ 673 w 875"/>
                    <a:gd name="T33" fmla="*/ 277 h 504"/>
                    <a:gd name="T34" fmla="*/ 719 w 875"/>
                    <a:gd name="T35" fmla="*/ 323 h 504"/>
                    <a:gd name="T36" fmla="*/ 765 w 875"/>
                    <a:gd name="T37" fmla="*/ 373 h 504"/>
                    <a:gd name="T38" fmla="*/ 807 w 875"/>
                    <a:gd name="T39" fmla="*/ 421 h 504"/>
                    <a:gd name="T40" fmla="*/ 842 w 875"/>
                    <a:gd name="T41" fmla="*/ 463 h 504"/>
                    <a:gd name="T42" fmla="*/ 866 w 875"/>
                    <a:gd name="T43" fmla="*/ 492 h 504"/>
                    <a:gd name="T44" fmla="*/ 875 w 875"/>
                    <a:gd name="T45" fmla="*/ 504 h 504"/>
                    <a:gd name="T46" fmla="*/ 1 w 875"/>
                    <a:gd name="T47" fmla="*/ 499 h 504"/>
                    <a:gd name="T48" fmla="*/ 7 w 875"/>
                    <a:gd name="T49" fmla="*/ 466 h 504"/>
                    <a:gd name="T50" fmla="*/ 17 w 875"/>
                    <a:gd name="T51" fmla="*/ 409 h 504"/>
                    <a:gd name="T52" fmla="*/ 32 w 875"/>
                    <a:gd name="T53" fmla="*/ 335 h 504"/>
                    <a:gd name="T54" fmla="*/ 51 w 875"/>
                    <a:gd name="T55" fmla="*/ 252 h 504"/>
                    <a:gd name="T56" fmla="*/ 75 w 875"/>
                    <a:gd name="T57" fmla="*/ 169 h 504"/>
                    <a:gd name="T58" fmla="*/ 103 w 875"/>
                    <a:gd name="T59" fmla="*/ 96 h 504"/>
                    <a:gd name="T60" fmla="*/ 134 w 875"/>
                    <a:gd name="T61" fmla="*/ 37 h 504"/>
                    <a:gd name="T62" fmla="*/ 169 w 875"/>
                    <a:gd name="T63" fmla="*/ 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75" h="504">
                      <a:moveTo>
                        <a:pt x="187" y="0"/>
                      </a:moveTo>
                      <a:lnTo>
                        <a:pt x="206" y="4"/>
                      </a:lnTo>
                      <a:lnTo>
                        <a:pt x="225" y="15"/>
                      </a:lnTo>
                      <a:lnTo>
                        <a:pt x="243" y="33"/>
                      </a:lnTo>
                      <a:lnTo>
                        <a:pt x="260" y="55"/>
                      </a:lnTo>
                      <a:lnTo>
                        <a:pt x="275" y="82"/>
                      </a:lnTo>
                      <a:lnTo>
                        <a:pt x="290" y="112"/>
                      </a:lnTo>
                      <a:lnTo>
                        <a:pt x="306" y="144"/>
                      </a:lnTo>
                      <a:lnTo>
                        <a:pt x="320" y="178"/>
                      </a:lnTo>
                      <a:lnTo>
                        <a:pt x="334" y="211"/>
                      </a:lnTo>
                      <a:lnTo>
                        <a:pt x="346" y="243"/>
                      </a:lnTo>
                      <a:lnTo>
                        <a:pt x="360" y="272"/>
                      </a:lnTo>
                      <a:lnTo>
                        <a:pt x="374" y="300"/>
                      </a:lnTo>
                      <a:lnTo>
                        <a:pt x="389" y="323"/>
                      </a:lnTo>
                      <a:lnTo>
                        <a:pt x="403" y="341"/>
                      </a:lnTo>
                      <a:lnTo>
                        <a:pt x="419" y="352"/>
                      </a:lnTo>
                      <a:lnTo>
                        <a:pt x="435" y="356"/>
                      </a:lnTo>
                      <a:lnTo>
                        <a:pt x="456" y="353"/>
                      </a:lnTo>
                      <a:lnTo>
                        <a:pt x="473" y="345"/>
                      </a:lnTo>
                      <a:lnTo>
                        <a:pt x="487" y="334"/>
                      </a:lnTo>
                      <a:lnTo>
                        <a:pt x="500" y="320"/>
                      </a:lnTo>
                      <a:lnTo>
                        <a:pt x="509" y="303"/>
                      </a:lnTo>
                      <a:lnTo>
                        <a:pt x="519" y="286"/>
                      </a:lnTo>
                      <a:lnTo>
                        <a:pt x="528" y="268"/>
                      </a:lnTo>
                      <a:lnTo>
                        <a:pt x="536" y="253"/>
                      </a:lnTo>
                      <a:lnTo>
                        <a:pt x="546" y="238"/>
                      </a:lnTo>
                      <a:lnTo>
                        <a:pt x="557" y="226"/>
                      </a:lnTo>
                      <a:lnTo>
                        <a:pt x="570" y="220"/>
                      </a:lnTo>
                      <a:lnTo>
                        <a:pt x="584" y="217"/>
                      </a:lnTo>
                      <a:lnTo>
                        <a:pt x="597" y="220"/>
                      </a:lnTo>
                      <a:lnTo>
                        <a:pt x="613" y="228"/>
                      </a:lnTo>
                      <a:lnTo>
                        <a:pt x="631" y="240"/>
                      </a:lnTo>
                      <a:lnTo>
                        <a:pt x="652" y="257"/>
                      </a:lnTo>
                      <a:lnTo>
                        <a:pt x="673" y="277"/>
                      </a:lnTo>
                      <a:lnTo>
                        <a:pt x="697" y="299"/>
                      </a:lnTo>
                      <a:lnTo>
                        <a:pt x="719" y="323"/>
                      </a:lnTo>
                      <a:lnTo>
                        <a:pt x="743" y="348"/>
                      </a:lnTo>
                      <a:lnTo>
                        <a:pt x="765" y="373"/>
                      </a:lnTo>
                      <a:lnTo>
                        <a:pt x="787" y="398"/>
                      </a:lnTo>
                      <a:lnTo>
                        <a:pt x="807" y="421"/>
                      </a:lnTo>
                      <a:lnTo>
                        <a:pt x="826" y="444"/>
                      </a:lnTo>
                      <a:lnTo>
                        <a:pt x="842" y="463"/>
                      </a:lnTo>
                      <a:lnTo>
                        <a:pt x="856" y="480"/>
                      </a:lnTo>
                      <a:lnTo>
                        <a:pt x="866" y="492"/>
                      </a:lnTo>
                      <a:lnTo>
                        <a:pt x="873" y="501"/>
                      </a:lnTo>
                      <a:lnTo>
                        <a:pt x="875" y="504"/>
                      </a:lnTo>
                      <a:lnTo>
                        <a:pt x="0" y="504"/>
                      </a:lnTo>
                      <a:lnTo>
                        <a:pt x="1" y="499"/>
                      </a:lnTo>
                      <a:lnTo>
                        <a:pt x="3" y="487"/>
                      </a:lnTo>
                      <a:lnTo>
                        <a:pt x="7" y="466"/>
                      </a:lnTo>
                      <a:lnTo>
                        <a:pt x="11" y="441"/>
                      </a:lnTo>
                      <a:lnTo>
                        <a:pt x="17" y="409"/>
                      </a:lnTo>
                      <a:lnTo>
                        <a:pt x="24" y="373"/>
                      </a:lnTo>
                      <a:lnTo>
                        <a:pt x="32" y="335"/>
                      </a:lnTo>
                      <a:lnTo>
                        <a:pt x="42" y="293"/>
                      </a:lnTo>
                      <a:lnTo>
                        <a:pt x="51" y="252"/>
                      </a:lnTo>
                      <a:lnTo>
                        <a:pt x="63" y="210"/>
                      </a:lnTo>
                      <a:lnTo>
                        <a:pt x="75" y="169"/>
                      </a:lnTo>
                      <a:lnTo>
                        <a:pt x="89" y="130"/>
                      </a:lnTo>
                      <a:lnTo>
                        <a:pt x="103" y="96"/>
                      </a:lnTo>
                      <a:lnTo>
                        <a:pt x="119" y="64"/>
                      </a:lnTo>
                      <a:lnTo>
                        <a:pt x="134" y="37"/>
                      </a:lnTo>
                      <a:lnTo>
                        <a:pt x="151" y="18"/>
                      </a:lnTo>
                      <a:lnTo>
                        <a:pt x="169" y="4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565" name="Group 564"/>
            <p:cNvGrpSpPr/>
            <p:nvPr/>
          </p:nvGrpSpPr>
          <p:grpSpPr>
            <a:xfrm>
              <a:off x="1954478" y="1427888"/>
              <a:ext cx="720000" cy="720000"/>
              <a:chOff x="5556000" y="2889000"/>
              <a:chExt cx="1080000" cy="1080000"/>
            </a:xfrm>
          </p:grpSpPr>
          <p:sp>
            <p:nvSpPr>
              <p:cNvPr id="566" name="Rounded Rectangle 565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5638798" y="3132137"/>
                <a:ext cx="914401" cy="593726"/>
              </a:xfrm>
              <a:custGeom>
                <a:avLst/>
                <a:gdLst>
                  <a:gd name="T0" fmla="*/ 1008 w 1152"/>
                  <a:gd name="T1" fmla="*/ 502 h 749"/>
                  <a:gd name="T2" fmla="*/ 550 w 1152"/>
                  <a:gd name="T3" fmla="*/ 564 h 749"/>
                  <a:gd name="T4" fmla="*/ 550 w 1152"/>
                  <a:gd name="T5" fmla="*/ 344 h 749"/>
                  <a:gd name="T6" fmla="*/ 1008 w 1152"/>
                  <a:gd name="T7" fmla="*/ 405 h 749"/>
                  <a:gd name="T8" fmla="*/ 550 w 1152"/>
                  <a:gd name="T9" fmla="*/ 344 h 749"/>
                  <a:gd name="T10" fmla="*/ 1008 w 1152"/>
                  <a:gd name="T11" fmla="*/ 184 h 749"/>
                  <a:gd name="T12" fmla="*/ 550 w 1152"/>
                  <a:gd name="T13" fmla="*/ 246 h 749"/>
                  <a:gd name="T14" fmla="*/ 346 w 1152"/>
                  <a:gd name="T15" fmla="*/ 170 h 749"/>
                  <a:gd name="T16" fmla="*/ 349 w 1152"/>
                  <a:gd name="T17" fmla="*/ 184 h 749"/>
                  <a:gd name="T18" fmla="*/ 370 w 1152"/>
                  <a:gd name="T19" fmla="*/ 206 h 749"/>
                  <a:gd name="T20" fmla="*/ 388 w 1152"/>
                  <a:gd name="T21" fmla="*/ 230 h 749"/>
                  <a:gd name="T22" fmla="*/ 394 w 1152"/>
                  <a:gd name="T23" fmla="*/ 262 h 749"/>
                  <a:gd name="T24" fmla="*/ 394 w 1152"/>
                  <a:gd name="T25" fmla="*/ 310 h 749"/>
                  <a:gd name="T26" fmla="*/ 401 w 1152"/>
                  <a:gd name="T27" fmla="*/ 309 h 749"/>
                  <a:gd name="T28" fmla="*/ 404 w 1152"/>
                  <a:gd name="T29" fmla="*/ 321 h 749"/>
                  <a:gd name="T30" fmla="*/ 401 w 1152"/>
                  <a:gd name="T31" fmla="*/ 341 h 749"/>
                  <a:gd name="T32" fmla="*/ 395 w 1152"/>
                  <a:gd name="T33" fmla="*/ 352 h 749"/>
                  <a:gd name="T34" fmla="*/ 387 w 1152"/>
                  <a:gd name="T35" fmla="*/ 358 h 749"/>
                  <a:gd name="T36" fmla="*/ 376 w 1152"/>
                  <a:gd name="T37" fmla="*/ 384 h 749"/>
                  <a:gd name="T38" fmla="*/ 353 w 1152"/>
                  <a:gd name="T39" fmla="*/ 422 h 749"/>
                  <a:gd name="T40" fmla="*/ 409 w 1152"/>
                  <a:gd name="T41" fmla="*/ 455 h 749"/>
                  <a:gd name="T42" fmla="*/ 447 w 1152"/>
                  <a:gd name="T43" fmla="*/ 505 h 749"/>
                  <a:gd name="T44" fmla="*/ 461 w 1152"/>
                  <a:gd name="T45" fmla="*/ 569 h 749"/>
                  <a:gd name="T46" fmla="*/ 134 w 1152"/>
                  <a:gd name="T47" fmla="*/ 536 h 749"/>
                  <a:gd name="T48" fmla="*/ 161 w 1152"/>
                  <a:gd name="T49" fmla="*/ 479 h 749"/>
                  <a:gd name="T50" fmla="*/ 207 w 1152"/>
                  <a:gd name="T51" fmla="*/ 436 h 749"/>
                  <a:gd name="T52" fmla="*/ 225 w 1152"/>
                  <a:gd name="T53" fmla="*/ 406 h 749"/>
                  <a:gd name="T54" fmla="*/ 208 w 1152"/>
                  <a:gd name="T55" fmla="*/ 358 h 749"/>
                  <a:gd name="T56" fmla="*/ 201 w 1152"/>
                  <a:gd name="T57" fmla="*/ 356 h 749"/>
                  <a:gd name="T58" fmla="*/ 194 w 1152"/>
                  <a:gd name="T59" fmla="*/ 349 h 749"/>
                  <a:gd name="T60" fmla="*/ 190 w 1152"/>
                  <a:gd name="T61" fmla="*/ 340 h 749"/>
                  <a:gd name="T62" fmla="*/ 187 w 1152"/>
                  <a:gd name="T63" fmla="*/ 321 h 749"/>
                  <a:gd name="T64" fmla="*/ 191 w 1152"/>
                  <a:gd name="T65" fmla="*/ 309 h 749"/>
                  <a:gd name="T66" fmla="*/ 197 w 1152"/>
                  <a:gd name="T67" fmla="*/ 310 h 749"/>
                  <a:gd name="T68" fmla="*/ 197 w 1152"/>
                  <a:gd name="T69" fmla="*/ 260 h 749"/>
                  <a:gd name="T70" fmla="*/ 197 w 1152"/>
                  <a:gd name="T71" fmla="*/ 231 h 749"/>
                  <a:gd name="T72" fmla="*/ 208 w 1152"/>
                  <a:gd name="T73" fmla="*/ 210 h 749"/>
                  <a:gd name="T74" fmla="*/ 240 w 1152"/>
                  <a:gd name="T75" fmla="*/ 196 h 749"/>
                  <a:gd name="T76" fmla="*/ 265 w 1152"/>
                  <a:gd name="T77" fmla="*/ 192 h 749"/>
                  <a:gd name="T78" fmla="*/ 278 w 1152"/>
                  <a:gd name="T79" fmla="*/ 191 h 749"/>
                  <a:gd name="T80" fmla="*/ 307 w 1152"/>
                  <a:gd name="T81" fmla="*/ 185 h 749"/>
                  <a:gd name="T82" fmla="*/ 337 w 1152"/>
                  <a:gd name="T83" fmla="*/ 177 h 749"/>
                  <a:gd name="T84" fmla="*/ 61 w 1152"/>
                  <a:gd name="T85" fmla="*/ 61 h 749"/>
                  <a:gd name="T86" fmla="*/ 1091 w 1152"/>
                  <a:gd name="T87" fmla="*/ 686 h 749"/>
                  <a:gd name="T88" fmla="*/ 61 w 1152"/>
                  <a:gd name="T89" fmla="*/ 61 h 749"/>
                  <a:gd name="T90" fmla="*/ 1152 w 1152"/>
                  <a:gd name="T91" fmla="*/ 0 h 749"/>
                  <a:gd name="T92" fmla="*/ 0 w 1152"/>
                  <a:gd name="T93" fmla="*/ 749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52" h="749">
                    <a:moveTo>
                      <a:pt x="550" y="502"/>
                    </a:moveTo>
                    <a:lnTo>
                      <a:pt x="1008" y="502"/>
                    </a:lnTo>
                    <a:lnTo>
                      <a:pt x="1008" y="564"/>
                    </a:lnTo>
                    <a:lnTo>
                      <a:pt x="550" y="564"/>
                    </a:lnTo>
                    <a:lnTo>
                      <a:pt x="550" y="502"/>
                    </a:lnTo>
                    <a:close/>
                    <a:moveTo>
                      <a:pt x="550" y="344"/>
                    </a:moveTo>
                    <a:lnTo>
                      <a:pt x="1008" y="344"/>
                    </a:lnTo>
                    <a:lnTo>
                      <a:pt x="1008" y="405"/>
                    </a:lnTo>
                    <a:lnTo>
                      <a:pt x="550" y="405"/>
                    </a:lnTo>
                    <a:lnTo>
                      <a:pt x="550" y="344"/>
                    </a:lnTo>
                    <a:close/>
                    <a:moveTo>
                      <a:pt x="550" y="184"/>
                    </a:moveTo>
                    <a:lnTo>
                      <a:pt x="1008" y="184"/>
                    </a:lnTo>
                    <a:lnTo>
                      <a:pt x="1008" y="246"/>
                    </a:lnTo>
                    <a:lnTo>
                      <a:pt x="550" y="246"/>
                    </a:lnTo>
                    <a:lnTo>
                      <a:pt x="550" y="184"/>
                    </a:lnTo>
                    <a:close/>
                    <a:moveTo>
                      <a:pt x="346" y="170"/>
                    </a:moveTo>
                    <a:lnTo>
                      <a:pt x="346" y="174"/>
                    </a:lnTo>
                    <a:lnTo>
                      <a:pt x="349" y="184"/>
                    </a:lnTo>
                    <a:lnTo>
                      <a:pt x="353" y="198"/>
                    </a:lnTo>
                    <a:lnTo>
                      <a:pt x="370" y="206"/>
                    </a:lnTo>
                    <a:lnTo>
                      <a:pt x="381" y="217"/>
                    </a:lnTo>
                    <a:lnTo>
                      <a:pt x="388" y="230"/>
                    </a:lnTo>
                    <a:lnTo>
                      <a:pt x="392" y="245"/>
                    </a:lnTo>
                    <a:lnTo>
                      <a:pt x="394" y="262"/>
                    </a:lnTo>
                    <a:lnTo>
                      <a:pt x="394" y="278"/>
                    </a:lnTo>
                    <a:lnTo>
                      <a:pt x="394" y="310"/>
                    </a:lnTo>
                    <a:lnTo>
                      <a:pt x="398" y="309"/>
                    </a:lnTo>
                    <a:lnTo>
                      <a:pt x="401" y="309"/>
                    </a:lnTo>
                    <a:lnTo>
                      <a:pt x="404" y="313"/>
                    </a:lnTo>
                    <a:lnTo>
                      <a:pt x="404" y="321"/>
                    </a:lnTo>
                    <a:lnTo>
                      <a:pt x="402" y="331"/>
                    </a:lnTo>
                    <a:lnTo>
                      <a:pt x="401" y="341"/>
                    </a:lnTo>
                    <a:lnTo>
                      <a:pt x="398" y="347"/>
                    </a:lnTo>
                    <a:lnTo>
                      <a:pt x="395" y="352"/>
                    </a:lnTo>
                    <a:lnTo>
                      <a:pt x="391" y="355"/>
                    </a:lnTo>
                    <a:lnTo>
                      <a:pt x="387" y="358"/>
                    </a:lnTo>
                    <a:lnTo>
                      <a:pt x="383" y="358"/>
                    </a:lnTo>
                    <a:lnTo>
                      <a:pt x="376" y="384"/>
                    </a:lnTo>
                    <a:lnTo>
                      <a:pt x="366" y="405"/>
                    </a:lnTo>
                    <a:lnTo>
                      <a:pt x="353" y="422"/>
                    </a:lnTo>
                    <a:lnTo>
                      <a:pt x="383" y="436"/>
                    </a:lnTo>
                    <a:lnTo>
                      <a:pt x="409" y="455"/>
                    </a:lnTo>
                    <a:lnTo>
                      <a:pt x="430" y="479"/>
                    </a:lnTo>
                    <a:lnTo>
                      <a:pt x="447" y="505"/>
                    </a:lnTo>
                    <a:lnTo>
                      <a:pt x="457" y="536"/>
                    </a:lnTo>
                    <a:lnTo>
                      <a:pt x="461" y="569"/>
                    </a:lnTo>
                    <a:lnTo>
                      <a:pt x="130" y="569"/>
                    </a:lnTo>
                    <a:lnTo>
                      <a:pt x="134" y="536"/>
                    </a:lnTo>
                    <a:lnTo>
                      <a:pt x="144" y="507"/>
                    </a:lnTo>
                    <a:lnTo>
                      <a:pt x="161" y="479"/>
                    </a:lnTo>
                    <a:lnTo>
                      <a:pt x="182" y="455"/>
                    </a:lnTo>
                    <a:lnTo>
                      <a:pt x="207" y="436"/>
                    </a:lnTo>
                    <a:lnTo>
                      <a:pt x="236" y="422"/>
                    </a:lnTo>
                    <a:lnTo>
                      <a:pt x="225" y="406"/>
                    </a:lnTo>
                    <a:lnTo>
                      <a:pt x="215" y="385"/>
                    </a:lnTo>
                    <a:lnTo>
                      <a:pt x="208" y="358"/>
                    </a:lnTo>
                    <a:lnTo>
                      <a:pt x="205" y="358"/>
                    </a:lnTo>
                    <a:lnTo>
                      <a:pt x="201" y="356"/>
                    </a:lnTo>
                    <a:lnTo>
                      <a:pt x="198" y="353"/>
                    </a:lnTo>
                    <a:lnTo>
                      <a:pt x="194" y="349"/>
                    </a:lnTo>
                    <a:lnTo>
                      <a:pt x="191" y="345"/>
                    </a:lnTo>
                    <a:lnTo>
                      <a:pt x="190" y="340"/>
                    </a:lnTo>
                    <a:lnTo>
                      <a:pt x="187" y="331"/>
                    </a:lnTo>
                    <a:lnTo>
                      <a:pt x="187" y="321"/>
                    </a:lnTo>
                    <a:lnTo>
                      <a:pt x="187" y="313"/>
                    </a:lnTo>
                    <a:lnTo>
                      <a:pt x="191" y="309"/>
                    </a:lnTo>
                    <a:lnTo>
                      <a:pt x="194" y="309"/>
                    </a:lnTo>
                    <a:lnTo>
                      <a:pt x="197" y="310"/>
                    </a:lnTo>
                    <a:lnTo>
                      <a:pt x="197" y="278"/>
                    </a:lnTo>
                    <a:lnTo>
                      <a:pt x="197" y="260"/>
                    </a:lnTo>
                    <a:lnTo>
                      <a:pt x="197" y="245"/>
                    </a:lnTo>
                    <a:lnTo>
                      <a:pt x="197" y="231"/>
                    </a:lnTo>
                    <a:lnTo>
                      <a:pt x="201" y="220"/>
                    </a:lnTo>
                    <a:lnTo>
                      <a:pt x="208" y="210"/>
                    </a:lnTo>
                    <a:lnTo>
                      <a:pt x="221" y="202"/>
                    </a:lnTo>
                    <a:lnTo>
                      <a:pt x="240" y="196"/>
                    </a:lnTo>
                    <a:lnTo>
                      <a:pt x="267" y="192"/>
                    </a:lnTo>
                    <a:lnTo>
                      <a:pt x="265" y="192"/>
                    </a:lnTo>
                    <a:lnTo>
                      <a:pt x="269" y="191"/>
                    </a:lnTo>
                    <a:lnTo>
                      <a:pt x="278" y="191"/>
                    </a:lnTo>
                    <a:lnTo>
                      <a:pt x="292" y="188"/>
                    </a:lnTo>
                    <a:lnTo>
                      <a:pt x="307" y="185"/>
                    </a:lnTo>
                    <a:lnTo>
                      <a:pt x="323" y="181"/>
                    </a:lnTo>
                    <a:lnTo>
                      <a:pt x="337" y="177"/>
                    </a:lnTo>
                    <a:lnTo>
                      <a:pt x="346" y="170"/>
                    </a:lnTo>
                    <a:close/>
                    <a:moveTo>
                      <a:pt x="61" y="61"/>
                    </a:moveTo>
                    <a:lnTo>
                      <a:pt x="61" y="686"/>
                    </a:lnTo>
                    <a:lnTo>
                      <a:pt x="1091" y="686"/>
                    </a:lnTo>
                    <a:lnTo>
                      <a:pt x="1091" y="61"/>
                    </a:lnTo>
                    <a:lnTo>
                      <a:pt x="61" y="61"/>
                    </a:lnTo>
                    <a:close/>
                    <a:moveTo>
                      <a:pt x="0" y="0"/>
                    </a:moveTo>
                    <a:lnTo>
                      <a:pt x="1152" y="0"/>
                    </a:lnTo>
                    <a:lnTo>
                      <a:pt x="1152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sp>
        <p:nvSpPr>
          <p:cNvPr id="575" name="Freeform 574">
            <a:hlinkHover r:id="" action="ppaction://hlinkshowjump?jump=lastslideviewed"/>
          </p:cNvPr>
          <p:cNvSpPr/>
          <p:nvPr/>
        </p:nvSpPr>
        <p:spPr>
          <a:xfrm flipH="1">
            <a:off x="-116114" y="-101600"/>
            <a:ext cx="12424228" cy="7024914"/>
          </a:xfrm>
          <a:custGeom>
            <a:avLst/>
            <a:gdLst>
              <a:gd name="connsiteX0" fmla="*/ 29028 w 12424228"/>
              <a:gd name="connsiteY0" fmla="*/ 3164114 h 7024914"/>
              <a:gd name="connsiteX1" fmla="*/ 2525485 w 12424228"/>
              <a:gd name="connsiteY1" fmla="*/ 3164114 h 7024914"/>
              <a:gd name="connsiteX2" fmla="*/ 2525485 w 12424228"/>
              <a:gd name="connsiteY2" fmla="*/ 2801257 h 7024914"/>
              <a:gd name="connsiteX3" fmla="*/ 2946400 w 12424228"/>
              <a:gd name="connsiteY3" fmla="*/ 2380342 h 7024914"/>
              <a:gd name="connsiteX4" fmla="*/ 2946400 w 12424228"/>
              <a:gd name="connsiteY4" fmla="*/ 1451429 h 7024914"/>
              <a:gd name="connsiteX5" fmla="*/ 29028 w 12424228"/>
              <a:gd name="connsiteY5" fmla="*/ 1451429 h 7024914"/>
              <a:gd name="connsiteX6" fmla="*/ 29028 w 12424228"/>
              <a:gd name="connsiteY6" fmla="*/ 0 h 7024914"/>
              <a:gd name="connsiteX7" fmla="*/ 12424228 w 12424228"/>
              <a:gd name="connsiteY7" fmla="*/ 0 h 7024914"/>
              <a:gd name="connsiteX8" fmla="*/ 12424228 w 12424228"/>
              <a:gd name="connsiteY8" fmla="*/ 7024914 h 7024914"/>
              <a:gd name="connsiteX9" fmla="*/ 0 w 12424228"/>
              <a:gd name="connsiteY9" fmla="*/ 7024914 h 7024914"/>
              <a:gd name="connsiteX10" fmla="*/ 29028 w 12424228"/>
              <a:gd name="connsiteY10" fmla="*/ 3164114 h 7024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424228" h="7024914">
                <a:moveTo>
                  <a:pt x="29028" y="3164114"/>
                </a:moveTo>
                <a:lnTo>
                  <a:pt x="2525485" y="3164114"/>
                </a:lnTo>
                <a:lnTo>
                  <a:pt x="2525485" y="2801257"/>
                </a:lnTo>
                <a:lnTo>
                  <a:pt x="2946400" y="2380342"/>
                </a:lnTo>
                <a:lnTo>
                  <a:pt x="2946400" y="1451429"/>
                </a:lnTo>
                <a:lnTo>
                  <a:pt x="29028" y="1451429"/>
                </a:lnTo>
                <a:lnTo>
                  <a:pt x="29028" y="0"/>
                </a:lnTo>
                <a:lnTo>
                  <a:pt x="12424228" y="0"/>
                </a:lnTo>
                <a:lnTo>
                  <a:pt x="12424228" y="7024914"/>
                </a:lnTo>
                <a:lnTo>
                  <a:pt x="0" y="7024914"/>
                </a:lnTo>
                <a:lnTo>
                  <a:pt x="29028" y="3164114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6" name="Rectangle 575">
            <a:hlinkClick r:id="" action="ppaction://customshow?id=1&amp;return=true"/>
          </p:cNvPr>
          <p:cNvSpPr/>
          <p:nvPr/>
        </p:nvSpPr>
        <p:spPr>
          <a:xfrm>
            <a:off x="9470957" y="1397230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7" name="Rectangle 576">
            <a:hlinkClick r:id="" action="ppaction://customshow?id=4&amp;return=true"/>
          </p:cNvPr>
          <p:cNvSpPr/>
          <p:nvPr/>
        </p:nvSpPr>
        <p:spPr>
          <a:xfrm>
            <a:off x="10359183" y="1396438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8" name="Rounded Rectangle 577">
            <a:hlinkClick r:id="" action="ppaction://hlinkshowjump?jump=endshow"/>
          </p:cNvPr>
          <p:cNvSpPr/>
          <p:nvPr/>
        </p:nvSpPr>
        <p:spPr>
          <a:xfrm>
            <a:off x="10432084" y="6069496"/>
            <a:ext cx="1401763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Вийти</a:t>
            </a:r>
          </a:p>
        </p:txBody>
      </p:sp>
      <p:sp>
        <p:nvSpPr>
          <p:cNvPr id="581" name="Rounded Rectangle 2">
            <a:hlinkClick r:id="" action="ppaction://customshow?id=9&amp;return=true"/>
          </p:cNvPr>
          <p:cNvSpPr/>
          <p:nvPr/>
        </p:nvSpPr>
        <p:spPr>
          <a:xfrm>
            <a:off x="4346576" y="6052400"/>
            <a:ext cx="3459162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Працівники</a:t>
            </a:r>
          </a:p>
        </p:txBody>
      </p:sp>
    </p:spTree>
    <p:extLst>
      <p:ext uri="{BB962C8B-B14F-4D97-AF65-F5344CB8AC3E}">
        <p14:creationId xmlns:p14="http://schemas.microsoft.com/office/powerpoint/2010/main" val="2441476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hotoOfTeatralnaStation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147998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accent6">
                    <a:lumMod val="75000"/>
                  </a:schemeClr>
                </a:solidFill>
              </a:rPr>
              <a:t>Золоті ворота</a:t>
            </a:r>
            <a:endParaRPr lang="uk-UA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65260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99px-Zoloti_Vorota_metro_station_Kiev_2010_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68438"/>
            <a:ext cx="12192000" cy="39211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20073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Cental_Hall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8744934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02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8383276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0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25" y="0"/>
            <a:ext cx="1067435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6101231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04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38" y="0"/>
            <a:ext cx="10779125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1426408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0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800" y="0"/>
            <a:ext cx="103124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6890898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051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075" y="0"/>
            <a:ext cx="10736263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56922137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_Vorota_metro_station_Kiev_2010_pano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55725"/>
            <a:ext cx="12192000" cy="414496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2242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6" name="Group 735"/>
          <p:cNvGrpSpPr/>
          <p:nvPr/>
        </p:nvGrpSpPr>
        <p:grpSpPr>
          <a:xfrm>
            <a:off x="6002338" y="3238500"/>
            <a:ext cx="192088" cy="374650"/>
            <a:chOff x="6002338" y="3238500"/>
            <a:chExt cx="192088" cy="374650"/>
          </a:xfrm>
        </p:grpSpPr>
        <p:sp>
          <p:nvSpPr>
            <p:cNvPr id="500" name="Freeform 15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0 w 114"/>
                <a:gd name="T1" fmla="*/ 0 h 229"/>
                <a:gd name="T2" fmla="*/ 114 w 114"/>
                <a:gd name="T3" fmla="*/ 0 h 229"/>
                <a:gd name="T4" fmla="*/ 0 w 114"/>
                <a:gd name="T5" fmla="*/ 229 h 229"/>
                <a:gd name="T6" fmla="*/ 0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0" y="0"/>
                  </a:moveTo>
                  <a:lnTo>
                    <a:pt x="114" y="0"/>
                  </a:lnTo>
                  <a:lnTo>
                    <a:pt x="0" y="22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AA00"/>
            </a:solidFill>
            <a:ln w="0">
              <a:solidFill>
                <a:srgbClr val="00AA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1" name="Freeform 16"/>
            <p:cNvSpPr>
              <a:spLocks/>
            </p:cNvSpPr>
            <p:nvPr/>
          </p:nvSpPr>
          <p:spPr bwMode="auto">
            <a:xfrm>
              <a:off x="6005513" y="3241675"/>
              <a:ext cx="180975" cy="363538"/>
            </a:xfrm>
            <a:custGeom>
              <a:avLst/>
              <a:gdLst>
                <a:gd name="T0" fmla="*/ 114 w 114"/>
                <a:gd name="T1" fmla="*/ 0 h 229"/>
                <a:gd name="T2" fmla="*/ 114 w 114"/>
                <a:gd name="T3" fmla="*/ 229 h 229"/>
                <a:gd name="T4" fmla="*/ 0 w 114"/>
                <a:gd name="T5" fmla="*/ 229 h 229"/>
                <a:gd name="T6" fmla="*/ 114 w 114"/>
                <a:gd name="T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" h="229">
                  <a:moveTo>
                    <a:pt x="114" y="0"/>
                  </a:moveTo>
                  <a:lnTo>
                    <a:pt x="114" y="229"/>
                  </a:lnTo>
                  <a:lnTo>
                    <a:pt x="0" y="229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2" name="Freeform 17"/>
            <p:cNvSpPr>
              <a:spLocks noEditPoints="1"/>
            </p:cNvSpPr>
            <p:nvPr/>
          </p:nvSpPr>
          <p:spPr bwMode="auto">
            <a:xfrm>
              <a:off x="6002338" y="3238500"/>
              <a:ext cx="192088" cy="374650"/>
            </a:xfrm>
            <a:custGeom>
              <a:avLst/>
              <a:gdLst>
                <a:gd name="T0" fmla="*/ 6 w 121"/>
                <a:gd name="T1" fmla="*/ 7 h 236"/>
                <a:gd name="T2" fmla="*/ 6 w 121"/>
                <a:gd name="T3" fmla="*/ 229 h 236"/>
                <a:gd name="T4" fmla="*/ 114 w 121"/>
                <a:gd name="T5" fmla="*/ 229 h 236"/>
                <a:gd name="T6" fmla="*/ 114 w 121"/>
                <a:gd name="T7" fmla="*/ 7 h 236"/>
                <a:gd name="T8" fmla="*/ 6 w 121"/>
                <a:gd name="T9" fmla="*/ 7 h 236"/>
                <a:gd name="T10" fmla="*/ 0 w 121"/>
                <a:gd name="T11" fmla="*/ 0 h 236"/>
                <a:gd name="T12" fmla="*/ 121 w 121"/>
                <a:gd name="T13" fmla="*/ 0 h 236"/>
                <a:gd name="T14" fmla="*/ 121 w 121"/>
                <a:gd name="T15" fmla="*/ 236 h 236"/>
                <a:gd name="T16" fmla="*/ 0 w 121"/>
                <a:gd name="T17" fmla="*/ 236 h 236"/>
                <a:gd name="T18" fmla="*/ 0 w 121"/>
                <a:gd name="T19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1" h="236">
                  <a:moveTo>
                    <a:pt x="6" y="7"/>
                  </a:moveTo>
                  <a:lnTo>
                    <a:pt x="6" y="229"/>
                  </a:lnTo>
                  <a:lnTo>
                    <a:pt x="114" y="229"/>
                  </a:lnTo>
                  <a:lnTo>
                    <a:pt x="114" y="7"/>
                  </a:lnTo>
                  <a:lnTo>
                    <a:pt x="6" y="7"/>
                  </a:lnTo>
                  <a:close/>
                  <a:moveTo>
                    <a:pt x="0" y="0"/>
                  </a:moveTo>
                  <a:lnTo>
                    <a:pt x="121" y="0"/>
                  </a:lnTo>
                  <a:lnTo>
                    <a:pt x="121" y="236"/>
                  </a:lnTo>
                  <a:lnTo>
                    <a:pt x="0" y="23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3" name="Rectangle 18"/>
            <p:cNvSpPr>
              <a:spLocks noChangeArrowheads="1"/>
            </p:cNvSpPr>
            <p:nvPr/>
          </p:nvSpPr>
          <p:spPr bwMode="auto">
            <a:xfrm>
              <a:off x="6005513" y="356393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4" name="Rectangle 19"/>
            <p:cNvSpPr>
              <a:spLocks noChangeArrowheads="1"/>
            </p:cNvSpPr>
            <p:nvPr/>
          </p:nvSpPr>
          <p:spPr bwMode="auto">
            <a:xfrm>
              <a:off x="6005513" y="3529013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5" name="Rectangle 20"/>
            <p:cNvSpPr>
              <a:spLocks noChangeArrowheads="1"/>
            </p:cNvSpPr>
            <p:nvPr/>
          </p:nvSpPr>
          <p:spPr bwMode="auto">
            <a:xfrm>
              <a:off x="6005513" y="34940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6" name="Rectangle 21"/>
            <p:cNvSpPr>
              <a:spLocks noChangeArrowheads="1"/>
            </p:cNvSpPr>
            <p:nvPr/>
          </p:nvSpPr>
          <p:spPr bwMode="auto">
            <a:xfrm>
              <a:off x="6005513" y="3455988"/>
              <a:ext cx="180975" cy="9525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7" name="Rectangle 22"/>
            <p:cNvSpPr>
              <a:spLocks noChangeArrowheads="1"/>
            </p:cNvSpPr>
            <p:nvPr/>
          </p:nvSpPr>
          <p:spPr bwMode="auto">
            <a:xfrm>
              <a:off x="6005513" y="341947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8" name="Rectangle 23"/>
            <p:cNvSpPr>
              <a:spLocks noChangeArrowheads="1"/>
            </p:cNvSpPr>
            <p:nvPr/>
          </p:nvSpPr>
          <p:spPr bwMode="auto">
            <a:xfrm>
              <a:off x="6005513" y="33845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09" name="Rectangle 24"/>
            <p:cNvSpPr>
              <a:spLocks noChangeArrowheads="1"/>
            </p:cNvSpPr>
            <p:nvPr/>
          </p:nvSpPr>
          <p:spPr bwMode="auto">
            <a:xfrm>
              <a:off x="6005513" y="334645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0" name="Rectangle 25"/>
            <p:cNvSpPr>
              <a:spLocks noChangeArrowheads="1"/>
            </p:cNvSpPr>
            <p:nvPr/>
          </p:nvSpPr>
          <p:spPr bwMode="auto">
            <a:xfrm>
              <a:off x="6005513" y="3311525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1" name="Rectangle 26"/>
            <p:cNvSpPr>
              <a:spLocks noChangeArrowheads="1"/>
            </p:cNvSpPr>
            <p:nvPr/>
          </p:nvSpPr>
          <p:spPr bwMode="auto">
            <a:xfrm>
              <a:off x="6005513" y="3276600"/>
              <a:ext cx="180975" cy="11113"/>
            </a:xfrm>
            <a:prstGeom prst="rect">
              <a:avLst/>
            </a:pr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512" name="Freeform 27"/>
            <p:cNvSpPr>
              <a:spLocks noEditPoints="1"/>
            </p:cNvSpPr>
            <p:nvPr/>
          </p:nvSpPr>
          <p:spPr bwMode="auto">
            <a:xfrm>
              <a:off x="6002338" y="3241675"/>
              <a:ext cx="192088" cy="366713"/>
            </a:xfrm>
            <a:custGeom>
              <a:avLst/>
              <a:gdLst>
                <a:gd name="T0" fmla="*/ 8 w 121"/>
                <a:gd name="T1" fmla="*/ 225 h 231"/>
                <a:gd name="T2" fmla="*/ 0 w 121"/>
                <a:gd name="T3" fmla="*/ 229 h 231"/>
                <a:gd name="T4" fmla="*/ 6 w 121"/>
                <a:gd name="T5" fmla="*/ 212 h 231"/>
                <a:gd name="T6" fmla="*/ 11 w 121"/>
                <a:gd name="T7" fmla="*/ 218 h 231"/>
                <a:gd name="T8" fmla="*/ 6 w 121"/>
                <a:gd name="T9" fmla="*/ 212 h 231"/>
                <a:gd name="T10" fmla="*/ 19 w 121"/>
                <a:gd name="T11" fmla="*/ 203 h 231"/>
                <a:gd name="T12" fmla="*/ 11 w 121"/>
                <a:gd name="T13" fmla="*/ 205 h 231"/>
                <a:gd name="T14" fmla="*/ 19 w 121"/>
                <a:gd name="T15" fmla="*/ 187 h 231"/>
                <a:gd name="T16" fmla="*/ 22 w 121"/>
                <a:gd name="T17" fmla="*/ 196 h 231"/>
                <a:gd name="T18" fmla="*/ 19 w 121"/>
                <a:gd name="T19" fmla="*/ 187 h 231"/>
                <a:gd name="T20" fmla="*/ 30 w 121"/>
                <a:gd name="T21" fmla="*/ 179 h 231"/>
                <a:gd name="T22" fmla="*/ 22 w 121"/>
                <a:gd name="T23" fmla="*/ 183 h 231"/>
                <a:gd name="T24" fmla="*/ 30 w 121"/>
                <a:gd name="T25" fmla="*/ 165 h 231"/>
                <a:gd name="T26" fmla="*/ 33 w 121"/>
                <a:gd name="T27" fmla="*/ 174 h 231"/>
                <a:gd name="T28" fmla="*/ 30 w 121"/>
                <a:gd name="T29" fmla="*/ 165 h 231"/>
                <a:gd name="T30" fmla="*/ 41 w 121"/>
                <a:gd name="T31" fmla="*/ 157 h 231"/>
                <a:gd name="T32" fmla="*/ 33 w 121"/>
                <a:gd name="T33" fmla="*/ 161 h 231"/>
                <a:gd name="T34" fmla="*/ 41 w 121"/>
                <a:gd name="T35" fmla="*/ 143 h 231"/>
                <a:gd name="T36" fmla="*/ 46 w 121"/>
                <a:gd name="T37" fmla="*/ 150 h 231"/>
                <a:gd name="T38" fmla="*/ 41 w 121"/>
                <a:gd name="T39" fmla="*/ 143 h 231"/>
                <a:gd name="T40" fmla="*/ 52 w 121"/>
                <a:gd name="T41" fmla="*/ 135 h 231"/>
                <a:gd name="T42" fmla="*/ 44 w 121"/>
                <a:gd name="T43" fmla="*/ 137 h 231"/>
                <a:gd name="T44" fmla="*/ 52 w 121"/>
                <a:gd name="T45" fmla="*/ 121 h 231"/>
                <a:gd name="T46" fmla="*/ 57 w 121"/>
                <a:gd name="T47" fmla="*/ 128 h 231"/>
                <a:gd name="T48" fmla="*/ 52 w 121"/>
                <a:gd name="T49" fmla="*/ 121 h 231"/>
                <a:gd name="T50" fmla="*/ 66 w 121"/>
                <a:gd name="T51" fmla="*/ 110 h 231"/>
                <a:gd name="T52" fmla="*/ 55 w 121"/>
                <a:gd name="T53" fmla="*/ 115 h 231"/>
                <a:gd name="T54" fmla="*/ 63 w 121"/>
                <a:gd name="T55" fmla="*/ 97 h 231"/>
                <a:gd name="T56" fmla="*/ 68 w 121"/>
                <a:gd name="T57" fmla="*/ 106 h 231"/>
                <a:gd name="T58" fmla="*/ 63 w 121"/>
                <a:gd name="T59" fmla="*/ 97 h 231"/>
                <a:gd name="T60" fmla="*/ 77 w 121"/>
                <a:gd name="T61" fmla="*/ 88 h 231"/>
                <a:gd name="T62" fmla="*/ 66 w 121"/>
                <a:gd name="T63" fmla="*/ 93 h 231"/>
                <a:gd name="T64" fmla="*/ 74 w 121"/>
                <a:gd name="T65" fmla="*/ 75 h 231"/>
                <a:gd name="T66" fmla="*/ 79 w 121"/>
                <a:gd name="T67" fmla="*/ 82 h 231"/>
                <a:gd name="T68" fmla="*/ 74 w 121"/>
                <a:gd name="T69" fmla="*/ 75 h 231"/>
                <a:gd name="T70" fmla="*/ 88 w 121"/>
                <a:gd name="T71" fmla="*/ 66 h 231"/>
                <a:gd name="T72" fmla="*/ 79 w 121"/>
                <a:gd name="T73" fmla="*/ 68 h 231"/>
                <a:gd name="T74" fmla="*/ 88 w 121"/>
                <a:gd name="T75" fmla="*/ 53 h 231"/>
                <a:gd name="T76" fmla="*/ 90 w 121"/>
                <a:gd name="T77" fmla="*/ 60 h 231"/>
                <a:gd name="T78" fmla="*/ 88 w 121"/>
                <a:gd name="T79" fmla="*/ 53 h 231"/>
                <a:gd name="T80" fmla="*/ 99 w 121"/>
                <a:gd name="T81" fmla="*/ 42 h 231"/>
                <a:gd name="T82" fmla="*/ 90 w 121"/>
                <a:gd name="T83" fmla="*/ 46 h 231"/>
                <a:gd name="T84" fmla="*/ 99 w 121"/>
                <a:gd name="T85" fmla="*/ 29 h 231"/>
                <a:gd name="T86" fmla="*/ 101 w 121"/>
                <a:gd name="T87" fmla="*/ 38 h 231"/>
                <a:gd name="T88" fmla="*/ 99 w 121"/>
                <a:gd name="T89" fmla="*/ 29 h 231"/>
                <a:gd name="T90" fmla="*/ 110 w 121"/>
                <a:gd name="T91" fmla="*/ 20 h 231"/>
                <a:gd name="T92" fmla="*/ 101 w 121"/>
                <a:gd name="T93" fmla="*/ 24 h 231"/>
                <a:gd name="T94" fmla="*/ 110 w 121"/>
                <a:gd name="T95" fmla="*/ 7 h 231"/>
                <a:gd name="T96" fmla="*/ 114 w 121"/>
                <a:gd name="T97" fmla="*/ 13 h 231"/>
                <a:gd name="T98" fmla="*/ 110 w 121"/>
                <a:gd name="T99" fmla="*/ 7 h 231"/>
                <a:gd name="T100" fmla="*/ 114 w 121"/>
                <a:gd name="T101" fmla="*/ 0 h 231"/>
                <a:gd name="T102" fmla="*/ 118 w 121"/>
                <a:gd name="T103" fmla="*/ 2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21" h="231">
                  <a:moveTo>
                    <a:pt x="2" y="223"/>
                  </a:moveTo>
                  <a:lnTo>
                    <a:pt x="8" y="225"/>
                  </a:lnTo>
                  <a:lnTo>
                    <a:pt x="6" y="231"/>
                  </a:lnTo>
                  <a:lnTo>
                    <a:pt x="0" y="229"/>
                  </a:lnTo>
                  <a:lnTo>
                    <a:pt x="2" y="223"/>
                  </a:lnTo>
                  <a:close/>
                  <a:moveTo>
                    <a:pt x="6" y="212"/>
                  </a:moveTo>
                  <a:lnTo>
                    <a:pt x="13" y="214"/>
                  </a:lnTo>
                  <a:lnTo>
                    <a:pt x="11" y="218"/>
                  </a:lnTo>
                  <a:lnTo>
                    <a:pt x="4" y="216"/>
                  </a:lnTo>
                  <a:lnTo>
                    <a:pt x="6" y="212"/>
                  </a:lnTo>
                  <a:close/>
                  <a:moveTo>
                    <a:pt x="13" y="201"/>
                  </a:moveTo>
                  <a:lnTo>
                    <a:pt x="19" y="203"/>
                  </a:lnTo>
                  <a:lnTo>
                    <a:pt x="17" y="207"/>
                  </a:lnTo>
                  <a:lnTo>
                    <a:pt x="11" y="205"/>
                  </a:lnTo>
                  <a:lnTo>
                    <a:pt x="13" y="201"/>
                  </a:lnTo>
                  <a:close/>
                  <a:moveTo>
                    <a:pt x="19" y="187"/>
                  </a:moveTo>
                  <a:lnTo>
                    <a:pt x="26" y="190"/>
                  </a:lnTo>
                  <a:lnTo>
                    <a:pt x="22" y="196"/>
                  </a:lnTo>
                  <a:lnTo>
                    <a:pt x="15" y="194"/>
                  </a:lnTo>
                  <a:lnTo>
                    <a:pt x="19" y="187"/>
                  </a:lnTo>
                  <a:close/>
                  <a:moveTo>
                    <a:pt x="24" y="176"/>
                  </a:moveTo>
                  <a:lnTo>
                    <a:pt x="30" y="179"/>
                  </a:lnTo>
                  <a:lnTo>
                    <a:pt x="28" y="185"/>
                  </a:lnTo>
                  <a:lnTo>
                    <a:pt x="22" y="183"/>
                  </a:lnTo>
                  <a:lnTo>
                    <a:pt x="24" y="176"/>
                  </a:lnTo>
                  <a:close/>
                  <a:moveTo>
                    <a:pt x="30" y="165"/>
                  </a:moveTo>
                  <a:lnTo>
                    <a:pt x="37" y="168"/>
                  </a:lnTo>
                  <a:lnTo>
                    <a:pt x="33" y="174"/>
                  </a:lnTo>
                  <a:lnTo>
                    <a:pt x="26" y="172"/>
                  </a:lnTo>
                  <a:lnTo>
                    <a:pt x="30" y="165"/>
                  </a:lnTo>
                  <a:close/>
                  <a:moveTo>
                    <a:pt x="35" y="154"/>
                  </a:moveTo>
                  <a:lnTo>
                    <a:pt x="41" y="157"/>
                  </a:lnTo>
                  <a:lnTo>
                    <a:pt x="39" y="163"/>
                  </a:lnTo>
                  <a:lnTo>
                    <a:pt x="33" y="161"/>
                  </a:lnTo>
                  <a:lnTo>
                    <a:pt x="35" y="154"/>
                  </a:lnTo>
                  <a:close/>
                  <a:moveTo>
                    <a:pt x="41" y="143"/>
                  </a:moveTo>
                  <a:lnTo>
                    <a:pt x="48" y="146"/>
                  </a:lnTo>
                  <a:lnTo>
                    <a:pt x="46" y="150"/>
                  </a:lnTo>
                  <a:lnTo>
                    <a:pt x="39" y="148"/>
                  </a:lnTo>
                  <a:lnTo>
                    <a:pt x="41" y="143"/>
                  </a:lnTo>
                  <a:close/>
                  <a:moveTo>
                    <a:pt x="46" y="132"/>
                  </a:moveTo>
                  <a:lnTo>
                    <a:pt x="52" y="135"/>
                  </a:lnTo>
                  <a:lnTo>
                    <a:pt x="50" y="139"/>
                  </a:lnTo>
                  <a:lnTo>
                    <a:pt x="44" y="137"/>
                  </a:lnTo>
                  <a:lnTo>
                    <a:pt x="46" y="132"/>
                  </a:lnTo>
                  <a:close/>
                  <a:moveTo>
                    <a:pt x="52" y="121"/>
                  </a:moveTo>
                  <a:lnTo>
                    <a:pt x="59" y="124"/>
                  </a:lnTo>
                  <a:lnTo>
                    <a:pt x="57" y="128"/>
                  </a:lnTo>
                  <a:lnTo>
                    <a:pt x="50" y="126"/>
                  </a:lnTo>
                  <a:lnTo>
                    <a:pt x="52" y="121"/>
                  </a:lnTo>
                  <a:close/>
                  <a:moveTo>
                    <a:pt x="59" y="108"/>
                  </a:moveTo>
                  <a:lnTo>
                    <a:pt x="66" y="110"/>
                  </a:lnTo>
                  <a:lnTo>
                    <a:pt x="61" y="117"/>
                  </a:lnTo>
                  <a:lnTo>
                    <a:pt x="55" y="115"/>
                  </a:lnTo>
                  <a:lnTo>
                    <a:pt x="59" y="108"/>
                  </a:lnTo>
                  <a:close/>
                  <a:moveTo>
                    <a:pt x="63" y="97"/>
                  </a:moveTo>
                  <a:lnTo>
                    <a:pt x="70" y="99"/>
                  </a:lnTo>
                  <a:lnTo>
                    <a:pt x="68" y="106"/>
                  </a:lnTo>
                  <a:lnTo>
                    <a:pt x="61" y="104"/>
                  </a:lnTo>
                  <a:lnTo>
                    <a:pt x="63" y="97"/>
                  </a:lnTo>
                  <a:close/>
                  <a:moveTo>
                    <a:pt x="70" y="86"/>
                  </a:moveTo>
                  <a:lnTo>
                    <a:pt x="77" y="88"/>
                  </a:lnTo>
                  <a:lnTo>
                    <a:pt x="72" y="95"/>
                  </a:lnTo>
                  <a:lnTo>
                    <a:pt x="66" y="93"/>
                  </a:lnTo>
                  <a:lnTo>
                    <a:pt x="70" y="86"/>
                  </a:lnTo>
                  <a:close/>
                  <a:moveTo>
                    <a:pt x="74" y="75"/>
                  </a:moveTo>
                  <a:lnTo>
                    <a:pt x="81" y="77"/>
                  </a:lnTo>
                  <a:lnTo>
                    <a:pt x="79" y="82"/>
                  </a:lnTo>
                  <a:lnTo>
                    <a:pt x="72" y="79"/>
                  </a:lnTo>
                  <a:lnTo>
                    <a:pt x="74" y="75"/>
                  </a:lnTo>
                  <a:close/>
                  <a:moveTo>
                    <a:pt x="81" y="64"/>
                  </a:moveTo>
                  <a:lnTo>
                    <a:pt x="88" y="66"/>
                  </a:lnTo>
                  <a:lnTo>
                    <a:pt x="85" y="71"/>
                  </a:lnTo>
                  <a:lnTo>
                    <a:pt x="79" y="68"/>
                  </a:lnTo>
                  <a:lnTo>
                    <a:pt x="81" y="64"/>
                  </a:lnTo>
                  <a:close/>
                  <a:moveTo>
                    <a:pt x="88" y="53"/>
                  </a:moveTo>
                  <a:lnTo>
                    <a:pt x="94" y="55"/>
                  </a:lnTo>
                  <a:lnTo>
                    <a:pt x="90" y="60"/>
                  </a:lnTo>
                  <a:lnTo>
                    <a:pt x="83" y="57"/>
                  </a:lnTo>
                  <a:lnTo>
                    <a:pt x="88" y="53"/>
                  </a:lnTo>
                  <a:close/>
                  <a:moveTo>
                    <a:pt x="92" y="40"/>
                  </a:moveTo>
                  <a:lnTo>
                    <a:pt x="99" y="42"/>
                  </a:lnTo>
                  <a:lnTo>
                    <a:pt x="96" y="49"/>
                  </a:lnTo>
                  <a:lnTo>
                    <a:pt x="90" y="46"/>
                  </a:lnTo>
                  <a:lnTo>
                    <a:pt x="92" y="40"/>
                  </a:lnTo>
                  <a:close/>
                  <a:moveTo>
                    <a:pt x="99" y="29"/>
                  </a:moveTo>
                  <a:lnTo>
                    <a:pt x="105" y="31"/>
                  </a:lnTo>
                  <a:lnTo>
                    <a:pt x="101" y="38"/>
                  </a:lnTo>
                  <a:lnTo>
                    <a:pt x="94" y="35"/>
                  </a:lnTo>
                  <a:lnTo>
                    <a:pt x="99" y="29"/>
                  </a:lnTo>
                  <a:close/>
                  <a:moveTo>
                    <a:pt x="103" y="18"/>
                  </a:moveTo>
                  <a:lnTo>
                    <a:pt x="110" y="20"/>
                  </a:lnTo>
                  <a:lnTo>
                    <a:pt x="107" y="27"/>
                  </a:lnTo>
                  <a:lnTo>
                    <a:pt x="101" y="24"/>
                  </a:lnTo>
                  <a:lnTo>
                    <a:pt x="103" y="18"/>
                  </a:lnTo>
                  <a:close/>
                  <a:moveTo>
                    <a:pt x="110" y="7"/>
                  </a:moveTo>
                  <a:lnTo>
                    <a:pt x="116" y="9"/>
                  </a:lnTo>
                  <a:lnTo>
                    <a:pt x="114" y="13"/>
                  </a:lnTo>
                  <a:lnTo>
                    <a:pt x="107" y="11"/>
                  </a:lnTo>
                  <a:lnTo>
                    <a:pt x="110" y="7"/>
                  </a:lnTo>
                  <a:close/>
                  <a:moveTo>
                    <a:pt x="112" y="0"/>
                  </a:moveTo>
                  <a:lnTo>
                    <a:pt x="114" y="0"/>
                  </a:lnTo>
                  <a:lnTo>
                    <a:pt x="121" y="2"/>
                  </a:lnTo>
                  <a:lnTo>
                    <a:pt x="118" y="2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0000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45" name="Group 744"/>
          <p:cNvGrpSpPr/>
          <p:nvPr/>
        </p:nvGrpSpPr>
        <p:grpSpPr>
          <a:xfrm>
            <a:off x="4832350" y="1809750"/>
            <a:ext cx="2530475" cy="3224213"/>
            <a:chOff x="4832350" y="1809750"/>
            <a:chExt cx="2530475" cy="3224213"/>
          </a:xfrm>
        </p:grpSpPr>
        <p:grpSp>
          <p:nvGrpSpPr>
            <p:cNvPr id="740" name="Group 739"/>
            <p:cNvGrpSpPr/>
            <p:nvPr/>
          </p:nvGrpSpPr>
          <p:grpSpPr>
            <a:xfrm>
              <a:off x="5662613" y="1809750"/>
              <a:ext cx="890587" cy="3224213"/>
              <a:chOff x="5662613" y="1809750"/>
              <a:chExt cx="890587" cy="3224213"/>
            </a:xfrm>
          </p:grpSpPr>
          <p:grpSp>
            <p:nvGrpSpPr>
              <p:cNvPr id="738" name="Group 737"/>
              <p:cNvGrpSpPr/>
              <p:nvPr/>
            </p:nvGrpSpPr>
            <p:grpSpPr>
              <a:xfrm>
                <a:off x="6384925" y="1809750"/>
                <a:ext cx="168275" cy="3224213"/>
                <a:chOff x="6384925" y="1809750"/>
                <a:chExt cx="168275" cy="3224213"/>
              </a:xfrm>
            </p:grpSpPr>
            <p:sp>
              <p:nvSpPr>
                <p:cNvPr id="513" name="Freeform 28"/>
                <p:cNvSpPr>
                  <a:spLocks/>
                </p:cNvSpPr>
                <p:nvPr/>
              </p:nvSpPr>
              <p:spPr bwMode="auto">
                <a:xfrm>
                  <a:off x="6384925" y="1809750"/>
                  <a:ext cx="168275" cy="3224213"/>
                </a:xfrm>
                <a:custGeom>
                  <a:avLst/>
                  <a:gdLst>
                    <a:gd name="T0" fmla="*/ 88 w 106"/>
                    <a:gd name="T1" fmla="*/ 0 h 2031"/>
                    <a:gd name="T2" fmla="*/ 106 w 106"/>
                    <a:gd name="T3" fmla="*/ 0 h 2031"/>
                    <a:gd name="T4" fmla="*/ 106 w 106"/>
                    <a:gd name="T5" fmla="*/ 2031 h 2031"/>
                    <a:gd name="T6" fmla="*/ 82 w 106"/>
                    <a:gd name="T7" fmla="*/ 2027 h 2031"/>
                    <a:gd name="T8" fmla="*/ 58 w 106"/>
                    <a:gd name="T9" fmla="*/ 2022 h 2031"/>
                    <a:gd name="T10" fmla="*/ 31 w 106"/>
                    <a:gd name="T11" fmla="*/ 2022 h 2031"/>
                    <a:gd name="T12" fmla="*/ 0 w 106"/>
                    <a:gd name="T13" fmla="*/ 2031 h 2031"/>
                    <a:gd name="T14" fmla="*/ 0 w 106"/>
                    <a:gd name="T15" fmla="*/ 0 h 2031"/>
                    <a:gd name="T16" fmla="*/ 27 w 106"/>
                    <a:gd name="T17" fmla="*/ 7 h 2031"/>
                    <a:gd name="T18" fmla="*/ 47 w 106"/>
                    <a:gd name="T19" fmla="*/ 7 h 2031"/>
                    <a:gd name="T20" fmla="*/ 62 w 106"/>
                    <a:gd name="T21" fmla="*/ 7 h 2031"/>
                    <a:gd name="T22" fmla="*/ 75 w 106"/>
                    <a:gd name="T23" fmla="*/ 2 h 2031"/>
                    <a:gd name="T24" fmla="*/ 88 w 106"/>
                    <a:gd name="T25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06" h="2031">
                      <a:moveTo>
                        <a:pt x="88" y="0"/>
                      </a:moveTo>
                      <a:lnTo>
                        <a:pt x="106" y="0"/>
                      </a:lnTo>
                      <a:lnTo>
                        <a:pt x="106" y="2031"/>
                      </a:lnTo>
                      <a:lnTo>
                        <a:pt x="82" y="2027"/>
                      </a:lnTo>
                      <a:lnTo>
                        <a:pt x="58" y="2022"/>
                      </a:lnTo>
                      <a:lnTo>
                        <a:pt x="31" y="2022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47" y="7"/>
                      </a:lnTo>
                      <a:lnTo>
                        <a:pt x="62" y="7"/>
                      </a:lnTo>
                      <a:lnTo>
                        <a:pt x="75" y="2"/>
                      </a:lnTo>
                      <a:lnTo>
                        <a:pt x="88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4" name="Line 29"/>
                <p:cNvSpPr>
                  <a:spLocks noChangeShapeType="1"/>
                </p:cNvSpPr>
                <p:nvPr/>
              </p:nvSpPr>
              <p:spPr bwMode="auto">
                <a:xfrm>
                  <a:off x="6384925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15" name="Line 30"/>
                <p:cNvSpPr>
                  <a:spLocks noChangeShapeType="1"/>
                </p:cNvSpPr>
                <p:nvPr/>
              </p:nvSpPr>
              <p:spPr bwMode="auto">
                <a:xfrm flipV="1">
                  <a:off x="6553200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7" name="Group 736"/>
                <p:cNvGrpSpPr/>
                <p:nvPr/>
              </p:nvGrpSpPr>
              <p:grpSpPr>
                <a:xfrm>
                  <a:off x="6472238" y="1820863"/>
                  <a:ext cx="0" cy="3171825"/>
                  <a:chOff x="6472238" y="1820863"/>
                  <a:chExt cx="0" cy="3171825"/>
                </a:xfrm>
              </p:grpSpPr>
              <p:sp>
                <p:nvSpPr>
                  <p:cNvPr id="516" name="Line 3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820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7" name="Line 3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19843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8" name="Line 3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144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19" name="Line 3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3098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0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4701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1" name="Line 3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6336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2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795588"/>
                    <a:ext cx="0" cy="825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3" name="Line 3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29591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4" name="Line 3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1226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5" name="Line 4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2845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6" name="Line 41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448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7" name="Line 42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608388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8" name="Line 43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7734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29" name="Line 44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3933825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0" name="Line 45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0973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1" name="Line 46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26243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2" name="Line 47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4227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3" name="Line 48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5878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4" name="Line 49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748213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35" name="Line 50"/>
                  <p:cNvSpPr>
                    <a:spLocks noChangeShapeType="1"/>
                  </p:cNvSpPr>
                  <p:nvPr/>
                </p:nvSpPr>
                <p:spPr bwMode="auto">
                  <a:xfrm>
                    <a:off x="6472238" y="49117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35" name="Group 734"/>
              <p:cNvGrpSpPr/>
              <p:nvPr/>
            </p:nvGrpSpPr>
            <p:grpSpPr>
              <a:xfrm>
                <a:off x="5662613" y="1809750"/>
                <a:ext cx="171450" cy="3224213"/>
                <a:chOff x="5662613" y="1809750"/>
                <a:chExt cx="171450" cy="3224213"/>
              </a:xfrm>
            </p:grpSpPr>
            <p:sp>
              <p:nvSpPr>
                <p:cNvPr id="536" name="Freeform 51"/>
                <p:cNvSpPr>
                  <a:spLocks/>
                </p:cNvSpPr>
                <p:nvPr/>
              </p:nvSpPr>
              <p:spPr bwMode="auto">
                <a:xfrm>
                  <a:off x="5662613" y="1809750"/>
                  <a:ext cx="171450" cy="3224213"/>
                </a:xfrm>
                <a:custGeom>
                  <a:avLst/>
                  <a:gdLst>
                    <a:gd name="T0" fmla="*/ 91 w 108"/>
                    <a:gd name="T1" fmla="*/ 0 h 2031"/>
                    <a:gd name="T2" fmla="*/ 108 w 108"/>
                    <a:gd name="T3" fmla="*/ 0 h 2031"/>
                    <a:gd name="T4" fmla="*/ 108 w 108"/>
                    <a:gd name="T5" fmla="*/ 2031 h 2031"/>
                    <a:gd name="T6" fmla="*/ 80 w 108"/>
                    <a:gd name="T7" fmla="*/ 2031 h 2031"/>
                    <a:gd name="T8" fmla="*/ 60 w 108"/>
                    <a:gd name="T9" fmla="*/ 2031 h 2031"/>
                    <a:gd name="T10" fmla="*/ 44 w 108"/>
                    <a:gd name="T11" fmla="*/ 2029 h 2031"/>
                    <a:gd name="T12" fmla="*/ 31 w 108"/>
                    <a:gd name="T13" fmla="*/ 2027 h 2031"/>
                    <a:gd name="T14" fmla="*/ 18 w 108"/>
                    <a:gd name="T15" fmla="*/ 2027 h 2031"/>
                    <a:gd name="T16" fmla="*/ 0 w 108"/>
                    <a:gd name="T17" fmla="*/ 2031 h 2031"/>
                    <a:gd name="T18" fmla="*/ 0 w 108"/>
                    <a:gd name="T19" fmla="*/ 0 h 2031"/>
                    <a:gd name="T20" fmla="*/ 27 w 108"/>
                    <a:gd name="T21" fmla="*/ 7 h 2031"/>
                    <a:gd name="T22" fmla="*/ 51 w 108"/>
                    <a:gd name="T23" fmla="*/ 7 h 2031"/>
                    <a:gd name="T24" fmla="*/ 71 w 108"/>
                    <a:gd name="T25" fmla="*/ 2 h 2031"/>
                    <a:gd name="T26" fmla="*/ 91 w 108"/>
                    <a:gd name="T27" fmla="*/ 0 h 20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108" h="2031">
                      <a:moveTo>
                        <a:pt x="91" y="0"/>
                      </a:moveTo>
                      <a:lnTo>
                        <a:pt x="108" y="0"/>
                      </a:lnTo>
                      <a:lnTo>
                        <a:pt x="108" y="2031"/>
                      </a:lnTo>
                      <a:lnTo>
                        <a:pt x="80" y="2031"/>
                      </a:lnTo>
                      <a:lnTo>
                        <a:pt x="60" y="2031"/>
                      </a:lnTo>
                      <a:lnTo>
                        <a:pt x="44" y="2029"/>
                      </a:lnTo>
                      <a:lnTo>
                        <a:pt x="31" y="2027"/>
                      </a:lnTo>
                      <a:lnTo>
                        <a:pt x="18" y="2027"/>
                      </a:lnTo>
                      <a:lnTo>
                        <a:pt x="0" y="2031"/>
                      </a:lnTo>
                      <a:lnTo>
                        <a:pt x="0" y="0"/>
                      </a:lnTo>
                      <a:lnTo>
                        <a:pt x="27" y="7"/>
                      </a:lnTo>
                      <a:lnTo>
                        <a:pt x="51" y="7"/>
                      </a:lnTo>
                      <a:lnTo>
                        <a:pt x="71" y="2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rgbClr val="00AA00"/>
                </a:solidFill>
                <a:ln w="0">
                  <a:solidFill>
                    <a:srgbClr val="00AA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7" name="Line 52"/>
                <p:cNvSpPr>
                  <a:spLocks noChangeShapeType="1"/>
                </p:cNvSpPr>
                <p:nvPr/>
              </p:nvSpPr>
              <p:spPr bwMode="auto">
                <a:xfrm>
                  <a:off x="566261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38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5834063" y="1809750"/>
                  <a:ext cx="0" cy="3224213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34" name="Group 733"/>
                <p:cNvGrpSpPr/>
                <p:nvPr/>
              </p:nvGrpSpPr>
              <p:grpSpPr>
                <a:xfrm>
                  <a:off x="5754688" y="1879600"/>
                  <a:ext cx="0" cy="3148013"/>
                  <a:chOff x="5754688" y="1879600"/>
                  <a:chExt cx="0" cy="3148013"/>
                </a:xfrm>
              </p:grpSpPr>
              <p:sp>
                <p:nvSpPr>
                  <p:cNvPr id="539" name="Line 5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9466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0" name="Line 5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7863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1" name="Line 5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6228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2" name="Line 5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4608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3" name="Line 5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3005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4" name="Line 5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4140200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5" name="Line 6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97986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6" name="Line 6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8147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7" name="Line 6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65442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8" name="Line 6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494088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49" name="Line 6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33216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0" name="Line 6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16865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1" name="Line 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3008313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2" name="Line 6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847975"/>
                    <a:ext cx="0" cy="793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3" name="Line 6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68605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4" name="Line 6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525713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5" name="Line 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362200"/>
                    <a:ext cx="0" cy="841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6" name="Line 7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200275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7" name="Line 7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2039938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558" name="Line 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754688" y="1879600"/>
                    <a:ext cx="0" cy="809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39" name="Group 738"/>
            <p:cNvGrpSpPr/>
            <p:nvPr/>
          </p:nvGrpSpPr>
          <p:grpSpPr>
            <a:xfrm>
              <a:off x="4832350" y="2386013"/>
              <a:ext cx="2530475" cy="622300"/>
              <a:chOff x="4832350" y="2386013"/>
              <a:chExt cx="2530475" cy="622300"/>
            </a:xfrm>
          </p:grpSpPr>
          <p:sp>
            <p:nvSpPr>
              <p:cNvPr id="559" name="Rectangle 74"/>
              <p:cNvSpPr>
                <a:spLocks noChangeArrowheads="1"/>
              </p:cNvSpPr>
              <p:nvPr/>
            </p:nvSpPr>
            <p:spPr bwMode="auto">
              <a:xfrm>
                <a:off x="4838700" y="2389188"/>
                <a:ext cx="2517775" cy="611188"/>
              </a:xfrm>
              <a:prstGeom prst="rect">
                <a:avLst/>
              </a:prstGeom>
              <a:solidFill>
                <a:srgbClr val="00AA00"/>
              </a:solidFill>
              <a:ln w="0">
                <a:solidFill>
                  <a:srgbClr val="00AA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0" name="Freeform 75"/>
              <p:cNvSpPr>
                <a:spLocks noEditPoints="1"/>
              </p:cNvSpPr>
              <p:nvPr/>
            </p:nvSpPr>
            <p:spPr bwMode="auto">
              <a:xfrm>
                <a:off x="4832350" y="2386013"/>
                <a:ext cx="2530475" cy="622300"/>
              </a:xfrm>
              <a:custGeom>
                <a:avLst/>
                <a:gdLst>
                  <a:gd name="T0" fmla="*/ 9 w 1594"/>
                  <a:gd name="T1" fmla="*/ 7 h 392"/>
                  <a:gd name="T2" fmla="*/ 9 w 1594"/>
                  <a:gd name="T3" fmla="*/ 385 h 392"/>
                  <a:gd name="T4" fmla="*/ 1585 w 1594"/>
                  <a:gd name="T5" fmla="*/ 385 h 392"/>
                  <a:gd name="T6" fmla="*/ 1585 w 1594"/>
                  <a:gd name="T7" fmla="*/ 7 h 392"/>
                  <a:gd name="T8" fmla="*/ 9 w 1594"/>
                  <a:gd name="T9" fmla="*/ 7 h 392"/>
                  <a:gd name="T10" fmla="*/ 0 w 1594"/>
                  <a:gd name="T11" fmla="*/ 0 h 392"/>
                  <a:gd name="T12" fmla="*/ 1594 w 1594"/>
                  <a:gd name="T13" fmla="*/ 0 h 392"/>
                  <a:gd name="T14" fmla="*/ 1594 w 1594"/>
                  <a:gd name="T15" fmla="*/ 392 h 392"/>
                  <a:gd name="T16" fmla="*/ 0 w 1594"/>
                  <a:gd name="T17" fmla="*/ 392 h 392"/>
                  <a:gd name="T18" fmla="*/ 0 w 1594"/>
                  <a:gd name="T19" fmla="*/ 0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94" h="392">
                    <a:moveTo>
                      <a:pt x="9" y="7"/>
                    </a:moveTo>
                    <a:lnTo>
                      <a:pt x="9" y="385"/>
                    </a:lnTo>
                    <a:lnTo>
                      <a:pt x="1585" y="385"/>
                    </a:lnTo>
                    <a:lnTo>
                      <a:pt x="1585" y="7"/>
                    </a:lnTo>
                    <a:lnTo>
                      <a:pt x="9" y="7"/>
                    </a:lnTo>
                    <a:close/>
                    <a:moveTo>
                      <a:pt x="0" y="0"/>
                    </a:moveTo>
                    <a:lnTo>
                      <a:pt x="1594" y="0"/>
                    </a:lnTo>
                    <a:lnTo>
                      <a:pt x="1594" y="392"/>
                    </a:lnTo>
                    <a:lnTo>
                      <a:pt x="0" y="3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1" name="Freeform 76"/>
              <p:cNvSpPr>
                <a:spLocks noEditPoints="1"/>
              </p:cNvSpPr>
              <p:nvPr/>
            </p:nvSpPr>
            <p:spPr bwMode="auto">
              <a:xfrm>
                <a:off x="5091113" y="2886075"/>
                <a:ext cx="2000250" cy="9525"/>
              </a:xfrm>
              <a:custGeom>
                <a:avLst/>
                <a:gdLst>
                  <a:gd name="T0" fmla="*/ 1260 w 1260"/>
                  <a:gd name="T1" fmla="*/ 0 h 6"/>
                  <a:gd name="T2" fmla="*/ 1229 w 1260"/>
                  <a:gd name="T3" fmla="*/ 6 h 6"/>
                  <a:gd name="T4" fmla="*/ 1178 w 1260"/>
                  <a:gd name="T5" fmla="*/ 0 h 6"/>
                  <a:gd name="T6" fmla="*/ 1211 w 1260"/>
                  <a:gd name="T7" fmla="*/ 6 h 6"/>
                  <a:gd name="T8" fmla="*/ 1178 w 1260"/>
                  <a:gd name="T9" fmla="*/ 0 h 6"/>
                  <a:gd name="T10" fmla="*/ 1161 w 1260"/>
                  <a:gd name="T11" fmla="*/ 0 h 6"/>
                  <a:gd name="T12" fmla="*/ 1126 w 1260"/>
                  <a:gd name="T13" fmla="*/ 6 h 6"/>
                  <a:gd name="T14" fmla="*/ 1075 w 1260"/>
                  <a:gd name="T15" fmla="*/ 0 h 6"/>
                  <a:gd name="T16" fmla="*/ 1110 w 1260"/>
                  <a:gd name="T17" fmla="*/ 6 h 6"/>
                  <a:gd name="T18" fmla="*/ 1075 w 1260"/>
                  <a:gd name="T19" fmla="*/ 0 h 6"/>
                  <a:gd name="T20" fmla="*/ 1057 w 1260"/>
                  <a:gd name="T21" fmla="*/ 0 h 6"/>
                  <a:gd name="T22" fmla="*/ 1024 w 1260"/>
                  <a:gd name="T23" fmla="*/ 6 h 6"/>
                  <a:gd name="T24" fmla="*/ 972 w 1260"/>
                  <a:gd name="T25" fmla="*/ 0 h 6"/>
                  <a:gd name="T26" fmla="*/ 1007 w 1260"/>
                  <a:gd name="T27" fmla="*/ 6 h 6"/>
                  <a:gd name="T28" fmla="*/ 972 w 1260"/>
                  <a:gd name="T29" fmla="*/ 0 h 6"/>
                  <a:gd name="T30" fmla="*/ 956 w 1260"/>
                  <a:gd name="T31" fmla="*/ 0 h 6"/>
                  <a:gd name="T32" fmla="*/ 921 w 1260"/>
                  <a:gd name="T33" fmla="*/ 6 h 6"/>
                  <a:gd name="T34" fmla="*/ 870 w 1260"/>
                  <a:gd name="T35" fmla="*/ 0 h 6"/>
                  <a:gd name="T36" fmla="*/ 903 w 1260"/>
                  <a:gd name="T37" fmla="*/ 6 h 6"/>
                  <a:gd name="T38" fmla="*/ 870 w 1260"/>
                  <a:gd name="T39" fmla="*/ 0 h 6"/>
                  <a:gd name="T40" fmla="*/ 853 w 1260"/>
                  <a:gd name="T41" fmla="*/ 0 h 6"/>
                  <a:gd name="T42" fmla="*/ 820 w 1260"/>
                  <a:gd name="T43" fmla="*/ 6 h 6"/>
                  <a:gd name="T44" fmla="*/ 767 w 1260"/>
                  <a:gd name="T45" fmla="*/ 0 h 6"/>
                  <a:gd name="T46" fmla="*/ 802 w 1260"/>
                  <a:gd name="T47" fmla="*/ 6 h 6"/>
                  <a:gd name="T48" fmla="*/ 767 w 1260"/>
                  <a:gd name="T49" fmla="*/ 0 h 6"/>
                  <a:gd name="T50" fmla="*/ 752 w 1260"/>
                  <a:gd name="T51" fmla="*/ 0 h 6"/>
                  <a:gd name="T52" fmla="*/ 717 w 1260"/>
                  <a:gd name="T53" fmla="*/ 6 h 6"/>
                  <a:gd name="T54" fmla="*/ 666 w 1260"/>
                  <a:gd name="T55" fmla="*/ 0 h 6"/>
                  <a:gd name="T56" fmla="*/ 699 w 1260"/>
                  <a:gd name="T57" fmla="*/ 6 h 6"/>
                  <a:gd name="T58" fmla="*/ 666 w 1260"/>
                  <a:gd name="T59" fmla="*/ 0 h 6"/>
                  <a:gd name="T60" fmla="*/ 648 w 1260"/>
                  <a:gd name="T61" fmla="*/ 0 h 6"/>
                  <a:gd name="T62" fmla="*/ 613 w 1260"/>
                  <a:gd name="T63" fmla="*/ 6 h 6"/>
                  <a:gd name="T64" fmla="*/ 563 w 1260"/>
                  <a:gd name="T65" fmla="*/ 0 h 6"/>
                  <a:gd name="T66" fmla="*/ 598 w 1260"/>
                  <a:gd name="T67" fmla="*/ 6 h 6"/>
                  <a:gd name="T68" fmla="*/ 563 w 1260"/>
                  <a:gd name="T69" fmla="*/ 0 h 6"/>
                  <a:gd name="T70" fmla="*/ 545 w 1260"/>
                  <a:gd name="T71" fmla="*/ 0 h 6"/>
                  <a:gd name="T72" fmla="*/ 512 w 1260"/>
                  <a:gd name="T73" fmla="*/ 6 h 6"/>
                  <a:gd name="T74" fmla="*/ 461 w 1260"/>
                  <a:gd name="T75" fmla="*/ 0 h 6"/>
                  <a:gd name="T76" fmla="*/ 494 w 1260"/>
                  <a:gd name="T77" fmla="*/ 6 h 6"/>
                  <a:gd name="T78" fmla="*/ 461 w 1260"/>
                  <a:gd name="T79" fmla="*/ 0 h 6"/>
                  <a:gd name="T80" fmla="*/ 444 w 1260"/>
                  <a:gd name="T81" fmla="*/ 0 h 6"/>
                  <a:gd name="T82" fmla="*/ 409 w 1260"/>
                  <a:gd name="T83" fmla="*/ 6 h 6"/>
                  <a:gd name="T84" fmla="*/ 358 w 1260"/>
                  <a:gd name="T85" fmla="*/ 0 h 6"/>
                  <a:gd name="T86" fmla="*/ 393 w 1260"/>
                  <a:gd name="T87" fmla="*/ 6 h 6"/>
                  <a:gd name="T88" fmla="*/ 358 w 1260"/>
                  <a:gd name="T89" fmla="*/ 0 h 6"/>
                  <a:gd name="T90" fmla="*/ 341 w 1260"/>
                  <a:gd name="T91" fmla="*/ 0 h 6"/>
                  <a:gd name="T92" fmla="*/ 308 w 1260"/>
                  <a:gd name="T93" fmla="*/ 6 h 6"/>
                  <a:gd name="T94" fmla="*/ 255 w 1260"/>
                  <a:gd name="T95" fmla="*/ 0 h 6"/>
                  <a:gd name="T96" fmla="*/ 290 w 1260"/>
                  <a:gd name="T97" fmla="*/ 6 h 6"/>
                  <a:gd name="T98" fmla="*/ 255 w 1260"/>
                  <a:gd name="T99" fmla="*/ 0 h 6"/>
                  <a:gd name="T100" fmla="*/ 239 w 1260"/>
                  <a:gd name="T101" fmla="*/ 0 h 6"/>
                  <a:gd name="T102" fmla="*/ 204 w 1260"/>
                  <a:gd name="T103" fmla="*/ 6 h 6"/>
                  <a:gd name="T104" fmla="*/ 154 w 1260"/>
                  <a:gd name="T105" fmla="*/ 0 h 6"/>
                  <a:gd name="T106" fmla="*/ 187 w 1260"/>
                  <a:gd name="T107" fmla="*/ 6 h 6"/>
                  <a:gd name="T108" fmla="*/ 154 w 1260"/>
                  <a:gd name="T109" fmla="*/ 0 h 6"/>
                  <a:gd name="T110" fmla="*/ 136 w 1260"/>
                  <a:gd name="T111" fmla="*/ 0 h 6"/>
                  <a:gd name="T112" fmla="*/ 103 w 1260"/>
                  <a:gd name="T113" fmla="*/ 6 h 6"/>
                  <a:gd name="T114" fmla="*/ 50 w 1260"/>
                  <a:gd name="T115" fmla="*/ 0 h 6"/>
                  <a:gd name="T116" fmla="*/ 86 w 1260"/>
                  <a:gd name="T117" fmla="*/ 6 h 6"/>
                  <a:gd name="T118" fmla="*/ 50 w 1260"/>
                  <a:gd name="T119" fmla="*/ 0 h 6"/>
                  <a:gd name="T120" fmla="*/ 35 w 1260"/>
                  <a:gd name="T121" fmla="*/ 0 h 6"/>
                  <a:gd name="T122" fmla="*/ 0 w 1260"/>
                  <a:gd name="T123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6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6"/>
                    </a:lnTo>
                    <a:lnTo>
                      <a:pt x="1229" y="6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6"/>
                    </a:lnTo>
                    <a:lnTo>
                      <a:pt x="1178" y="6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6"/>
                    </a:lnTo>
                    <a:lnTo>
                      <a:pt x="1126" y="6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6"/>
                    </a:lnTo>
                    <a:lnTo>
                      <a:pt x="1075" y="6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6"/>
                    </a:lnTo>
                    <a:lnTo>
                      <a:pt x="1024" y="6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6"/>
                    </a:lnTo>
                    <a:lnTo>
                      <a:pt x="972" y="6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6"/>
                    </a:lnTo>
                    <a:lnTo>
                      <a:pt x="921" y="6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6"/>
                    </a:lnTo>
                    <a:lnTo>
                      <a:pt x="870" y="6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6"/>
                    </a:lnTo>
                    <a:lnTo>
                      <a:pt x="820" y="6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6"/>
                    </a:lnTo>
                    <a:lnTo>
                      <a:pt x="767" y="6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6"/>
                    </a:lnTo>
                    <a:lnTo>
                      <a:pt x="717" y="6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6"/>
                    </a:lnTo>
                    <a:lnTo>
                      <a:pt x="666" y="6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6"/>
                    </a:lnTo>
                    <a:lnTo>
                      <a:pt x="613" y="6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6"/>
                    </a:lnTo>
                    <a:lnTo>
                      <a:pt x="563" y="6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6"/>
                    </a:lnTo>
                    <a:lnTo>
                      <a:pt x="512" y="6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6"/>
                    </a:lnTo>
                    <a:lnTo>
                      <a:pt x="461" y="6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6"/>
                    </a:lnTo>
                    <a:lnTo>
                      <a:pt x="409" y="6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6"/>
                    </a:lnTo>
                    <a:lnTo>
                      <a:pt x="358" y="6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6"/>
                    </a:lnTo>
                    <a:lnTo>
                      <a:pt x="308" y="6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6"/>
                    </a:lnTo>
                    <a:lnTo>
                      <a:pt x="255" y="6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6"/>
                    </a:lnTo>
                    <a:lnTo>
                      <a:pt x="204" y="6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6"/>
                    </a:lnTo>
                    <a:lnTo>
                      <a:pt x="154" y="6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6"/>
                    </a:lnTo>
                    <a:lnTo>
                      <a:pt x="103" y="6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6"/>
                    </a:lnTo>
                    <a:lnTo>
                      <a:pt x="50" y="6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6"/>
                    </a:lnTo>
                    <a:lnTo>
                      <a:pt x="0" y="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2" name="Freeform 77"/>
              <p:cNvSpPr>
                <a:spLocks noEditPoints="1"/>
              </p:cNvSpPr>
              <p:nvPr/>
            </p:nvSpPr>
            <p:spPr bwMode="auto">
              <a:xfrm>
                <a:off x="5091113" y="2487613"/>
                <a:ext cx="2000250" cy="11113"/>
              </a:xfrm>
              <a:custGeom>
                <a:avLst/>
                <a:gdLst>
                  <a:gd name="T0" fmla="*/ 1260 w 1260"/>
                  <a:gd name="T1" fmla="*/ 0 h 7"/>
                  <a:gd name="T2" fmla="*/ 1229 w 1260"/>
                  <a:gd name="T3" fmla="*/ 7 h 7"/>
                  <a:gd name="T4" fmla="*/ 1178 w 1260"/>
                  <a:gd name="T5" fmla="*/ 0 h 7"/>
                  <a:gd name="T6" fmla="*/ 1211 w 1260"/>
                  <a:gd name="T7" fmla="*/ 7 h 7"/>
                  <a:gd name="T8" fmla="*/ 1178 w 1260"/>
                  <a:gd name="T9" fmla="*/ 0 h 7"/>
                  <a:gd name="T10" fmla="*/ 1161 w 1260"/>
                  <a:gd name="T11" fmla="*/ 0 h 7"/>
                  <a:gd name="T12" fmla="*/ 1126 w 1260"/>
                  <a:gd name="T13" fmla="*/ 7 h 7"/>
                  <a:gd name="T14" fmla="*/ 1075 w 1260"/>
                  <a:gd name="T15" fmla="*/ 0 h 7"/>
                  <a:gd name="T16" fmla="*/ 1110 w 1260"/>
                  <a:gd name="T17" fmla="*/ 7 h 7"/>
                  <a:gd name="T18" fmla="*/ 1075 w 1260"/>
                  <a:gd name="T19" fmla="*/ 0 h 7"/>
                  <a:gd name="T20" fmla="*/ 1057 w 1260"/>
                  <a:gd name="T21" fmla="*/ 0 h 7"/>
                  <a:gd name="T22" fmla="*/ 1024 w 1260"/>
                  <a:gd name="T23" fmla="*/ 7 h 7"/>
                  <a:gd name="T24" fmla="*/ 972 w 1260"/>
                  <a:gd name="T25" fmla="*/ 0 h 7"/>
                  <a:gd name="T26" fmla="*/ 1007 w 1260"/>
                  <a:gd name="T27" fmla="*/ 7 h 7"/>
                  <a:gd name="T28" fmla="*/ 972 w 1260"/>
                  <a:gd name="T29" fmla="*/ 0 h 7"/>
                  <a:gd name="T30" fmla="*/ 956 w 1260"/>
                  <a:gd name="T31" fmla="*/ 0 h 7"/>
                  <a:gd name="T32" fmla="*/ 921 w 1260"/>
                  <a:gd name="T33" fmla="*/ 7 h 7"/>
                  <a:gd name="T34" fmla="*/ 870 w 1260"/>
                  <a:gd name="T35" fmla="*/ 0 h 7"/>
                  <a:gd name="T36" fmla="*/ 903 w 1260"/>
                  <a:gd name="T37" fmla="*/ 7 h 7"/>
                  <a:gd name="T38" fmla="*/ 870 w 1260"/>
                  <a:gd name="T39" fmla="*/ 0 h 7"/>
                  <a:gd name="T40" fmla="*/ 853 w 1260"/>
                  <a:gd name="T41" fmla="*/ 0 h 7"/>
                  <a:gd name="T42" fmla="*/ 820 w 1260"/>
                  <a:gd name="T43" fmla="*/ 7 h 7"/>
                  <a:gd name="T44" fmla="*/ 767 w 1260"/>
                  <a:gd name="T45" fmla="*/ 0 h 7"/>
                  <a:gd name="T46" fmla="*/ 802 w 1260"/>
                  <a:gd name="T47" fmla="*/ 7 h 7"/>
                  <a:gd name="T48" fmla="*/ 767 w 1260"/>
                  <a:gd name="T49" fmla="*/ 0 h 7"/>
                  <a:gd name="T50" fmla="*/ 752 w 1260"/>
                  <a:gd name="T51" fmla="*/ 0 h 7"/>
                  <a:gd name="T52" fmla="*/ 717 w 1260"/>
                  <a:gd name="T53" fmla="*/ 7 h 7"/>
                  <a:gd name="T54" fmla="*/ 666 w 1260"/>
                  <a:gd name="T55" fmla="*/ 0 h 7"/>
                  <a:gd name="T56" fmla="*/ 699 w 1260"/>
                  <a:gd name="T57" fmla="*/ 7 h 7"/>
                  <a:gd name="T58" fmla="*/ 666 w 1260"/>
                  <a:gd name="T59" fmla="*/ 0 h 7"/>
                  <a:gd name="T60" fmla="*/ 648 w 1260"/>
                  <a:gd name="T61" fmla="*/ 0 h 7"/>
                  <a:gd name="T62" fmla="*/ 613 w 1260"/>
                  <a:gd name="T63" fmla="*/ 7 h 7"/>
                  <a:gd name="T64" fmla="*/ 563 w 1260"/>
                  <a:gd name="T65" fmla="*/ 0 h 7"/>
                  <a:gd name="T66" fmla="*/ 598 w 1260"/>
                  <a:gd name="T67" fmla="*/ 7 h 7"/>
                  <a:gd name="T68" fmla="*/ 563 w 1260"/>
                  <a:gd name="T69" fmla="*/ 0 h 7"/>
                  <a:gd name="T70" fmla="*/ 545 w 1260"/>
                  <a:gd name="T71" fmla="*/ 0 h 7"/>
                  <a:gd name="T72" fmla="*/ 512 w 1260"/>
                  <a:gd name="T73" fmla="*/ 7 h 7"/>
                  <a:gd name="T74" fmla="*/ 461 w 1260"/>
                  <a:gd name="T75" fmla="*/ 0 h 7"/>
                  <a:gd name="T76" fmla="*/ 494 w 1260"/>
                  <a:gd name="T77" fmla="*/ 7 h 7"/>
                  <a:gd name="T78" fmla="*/ 461 w 1260"/>
                  <a:gd name="T79" fmla="*/ 0 h 7"/>
                  <a:gd name="T80" fmla="*/ 444 w 1260"/>
                  <a:gd name="T81" fmla="*/ 0 h 7"/>
                  <a:gd name="T82" fmla="*/ 409 w 1260"/>
                  <a:gd name="T83" fmla="*/ 7 h 7"/>
                  <a:gd name="T84" fmla="*/ 358 w 1260"/>
                  <a:gd name="T85" fmla="*/ 0 h 7"/>
                  <a:gd name="T86" fmla="*/ 393 w 1260"/>
                  <a:gd name="T87" fmla="*/ 7 h 7"/>
                  <a:gd name="T88" fmla="*/ 358 w 1260"/>
                  <a:gd name="T89" fmla="*/ 0 h 7"/>
                  <a:gd name="T90" fmla="*/ 341 w 1260"/>
                  <a:gd name="T91" fmla="*/ 0 h 7"/>
                  <a:gd name="T92" fmla="*/ 308 w 1260"/>
                  <a:gd name="T93" fmla="*/ 7 h 7"/>
                  <a:gd name="T94" fmla="*/ 255 w 1260"/>
                  <a:gd name="T95" fmla="*/ 0 h 7"/>
                  <a:gd name="T96" fmla="*/ 290 w 1260"/>
                  <a:gd name="T97" fmla="*/ 7 h 7"/>
                  <a:gd name="T98" fmla="*/ 255 w 1260"/>
                  <a:gd name="T99" fmla="*/ 0 h 7"/>
                  <a:gd name="T100" fmla="*/ 239 w 1260"/>
                  <a:gd name="T101" fmla="*/ 0 h 7"/>
                  <a:gd name="T102" fmla="*/ 204 w 1260"/>
                  <a:gd name="T103" fmla="*/ 7 h 7"/>
                  <a:gd name="T104" fmla="*/ 154 w 1260"/>
                  <a:gd name="T105" fmla="*/ 0 h 7"/>
                  <a:gd name="T106" fmla="*/ 187 w 1260"/>
                  <a:gd name="T107" fmla="*/ 7 h 7"/>
                  <a:gd name="T108" fmla="*/ 154 w 1260"/>
                  <a:gd name="T109" fmla="*/ 0 h 7"/>
                  <a:gd name="T110" fmla="*/ 136 w 1260"/>
                  <a:gd name="T111" fmla="*/ 0 h 7"/>
                  <a:gd name="T112" fmla="*/ 103 w 1260"/>
                  <a:gd name="T113" fmla="*/ 7 h 7"/>
                  <a:gd name="T114" fmla="*/ 50 w 1260"/>
                  <a:gd name="T115" fmla="*/ 0 h 7"/>
                  <a:gd name="T116" fmla="*/ 86 w 1260"/>
                  <a:gd name="T117" fmla="*/ 7 h 7"/>
                  <a:gd name="T118" fmla="*/ 50 w 1260"/>
                  <a:gd name="T119" fmla="*/ 0 h 7"/>
                  <a:gd name="T120" fmla="*/ 35 w 1260"/>
                  <a:gd name="T121" fmla="*/ 0 h 7"/>
                  <a:gd name="T122" fmla="*/ 0 w 1260"/>
                  <a:gd name="T123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260" h="7">
                    <a:moveTo>
                      <a:pt x="1229" y="0"/>
                    </a:moveTo>
                    <a:lnTo>
                      <a:pt x="1260" y="0"/>
                    </a:lnTo>
                    <a:lnTo>
                      <a:pt x="1260" y="7"/>
                    </a:lnTo>
                    <a:lnTo>
                      <a:pt x="1229" y="7"/>
                    </a:lnTo>
                    <a:lnTo>
                      <a:pt x="1229" y="0"/>
                    </a:lnTo>
                    <a:close/>
                    <a:moveTo>
                      <a:pt x="1178" y="0"/>
                    </a:moveTo>
                    <a:lnTo>
                      <a:pt x="1211" y="0"/>
                    </a:lnTo>
                    <a:lnTo>
                      <a:pt x="1211" y="7"/>
                    </a:lnTo>
                    <a:lnTo>
                      <a:pt x="1178" y="7"/>
                    </a:lnTo>
                    <a:lnTo>
                      <a:pt x="1178" y="0"/>
                    </a:lnTo>
                    <a:close/>
                    <a:moveTo>
                      <a:pt x="1126" y="0"/>
                    </a:moveTo>
                    <a:lnTo>
                      <a:pt x="1161" y="0"/>
                    </a:lnTo>
                    <a:lnTo>
                      <a:pt x="1161" y="7"/>
                    </a:lnTo>
                    <a:lnTo>
                      <a:pt x="1126" y="7"/>
                    </a:lnTo>
                    <a:lnTo>
                      <a:pt x="1126" y="0"/>
                    </a:lnTo>
                    <a:close/>
                    <a:moveTo>
                      <a:pt x="1075" y="0"/>
                    </a:moveTo>
                    <a:lnTo>
                      <a:pt x="1110" y="0"/>
                    </a:lnTo>
                    <a:lnTo>
                      <a:pt x="1110" y="7"/>
                    </a:lnTo>
                    <a:lnTo>
                      <a:pt x="1075" y="7"/>
                    </a:lnTo>
                    <a:lnTo>
                      <a:pt x="1075" y="0"/>
                    </a:lnTo>
                    <a:close/>
                    <a:moveTo>
                      <a:pt x="1024" y="0"/>
                    </a:moveTo>
                    <a:lnTo>
                      <a:pt x="1057" y="0"/>
                    </a:lnTo>
                    <a:lnTo>
                      <a:pt x="1057" y="7"/>
                    </a:lnTo>
                    <a:lnTo>
                      <a:pt x="1024" y="7"/>
                    </a:lnTo>
                    <a:lnTo>
                      <a:pt x="1024" y="0"/>
                    </a:lnTo>
                    <a:close/>
                    <a:moveTo>
                      <a:pt x="972" y="0"/>
                    </a:moveTo>
                    <a:lnTo>
                      <a:pt x="1007" y="0"/>
                    </a:lnTo>
                    <a:lnTo>
                      <a:pt x="1007" y="7"/>
                    </a:lnTo>
                    <a:lnTo>
                      <a:pt x="972" y="7"/>
                    </a:lnTo>
                    <a:lnTo>
                      <a:pt x="972" y="0"/>
                    </a:lnTo>
                    <a:close/>
                    <a:moveTo>
                      <a:pt x="921" y="0"/>
                    </a:moveTo>
                    <a:lnTo>
                      <a:pt x="956" y="0"/>
                    </a:lnTo>
                    <a:lnTo>
                      <a:pt x="956" y="7"/>
                    </a:lnTo>
                    <a:lnTo>
                      <a:pt x="921" y="7"/>
                    </a:lnTo>
                    <a:lnTo>
                      <a:pt x="921" y="0"/>
                    </a:lnTo>
                    <a:close/>
                    <a:moveTo>
                      <a:pt x="870" y="0"/>
                    </a:moveTo>
                    <a:lnTo>
                      <a:pt x="903" y="0"/>
                    </a:lnTo>
                    <a:lnTo>
                      <a:pt x="903" y="7"/>
                    </a:lnTo>
                    <a:lnTo>
                      <a:pt x="870" y="7"/>
                    </a:lnTo>
                    <a:lnTo>
                      <a:pt x="870" y="0"/>
                    </a:lnTo>
                    <a:close/>
                    <a:moveTo>
                      <a:pt x="820" y="0"/>
                    </a:moveTo>
                    <a:lnTo>
                      <a:pt x="853" y="0"/>
                    </a:lnTo>
                    <a:lnTo>
                      <a:pt x="853" y="7"/>
                    </a:lnTo>
                    <a:lnTo>
                      <a:pt x="820" y="7"/>
                    </a:lnTo>
                    <a:lnTo>
                      <a:pt x="820" y="0"/>
                    </a:lnTo>
                    <a:close/>
                    <a:moveTo>
                      <a:pt x="767" y="0"/>
                    </a:moveTo>
                    <a:lnTo>
                      <a:pt x="802" y="0"/>
                    </a:lnTo>
                    <a:lnTo>
                      <a:pt x="802" y="7"/>
                    </a:lnTo>
                    <a:lnTo>
                      <a:pt x="767" y="7"/>
                    </a:lnTo>
                    <a:lnTo>
                      <a:pt x="767" y="0"/>
                    </a:lnTo>
                    <a:close/>
                    <a:moveTo>
                      <a:pt x="717" y="0"/>
                    </a:moveTo>
                    <a:lnTo>
                      <a:pt x="752" y="0"/>
                    </a:lnTo>
                    <a:lnTo>
                      <a:pt x="752" y="7"/>
                    </a:lnTo>
                    <a:lnTo>
                      <a:pt x="717" y="7"/>
                    </a:lnTo>
                    <a:lnTo>
                      <a:pt x="717" y="0"/>
                    </a:lnTo>
                    <a:close/>
                    <a:moveTo>
                      <a:pt x="666" y="0"/>
                    </a:moveTo>
                    <a:lnTo>
                      <a:pt x="699" y="0"/>
                    </a:lnTo>
                    <a:lnTo>
                      <a:pt x="699" y="7"/>
                    </a:lnTo>
                    <a:lnTo>
                      <a:pt x="666" y="7"/>
                    </a:lnTo>
                    <a:lnTo>
                      <a:pt x="666" y="0"/>
                    </a:lnTo>
                    <a:close/>
                    <a:moveTo>
                      <a:pt x="613" y="0"/>
                    </a:moveTo>
                    <a:lnTo>
                      <a:pt x="648" y="0"/>
                    </a:lnTo>
                    <a:lnTo>
                      <a:pt x="648" y="7"/>
                    </a:lnTo>
                    <a:lnTo>
                      <a:pt x="613" y="7"/>
                    </a:lnTo>
                    <a:lnTo>
                      <a:pt x="613" y="0"/>
                    </a:lnTo>
                    <a:close/>
                    <a:moveTo>
                      <a:pt x="563" y="0"/>
                    </a:moveTo>
                    <a:lnTo>
                      <a:pt x="598" y="0"/>
                    </a:lnTo>
                    <a:lnTo>
                      <a:pt x="598" y="7"/>
                    </a:lnTo>
                    <a:lnTo>
                      <a:pt x="563" y="7"/>
                    </a:lnTo>
                    <a:lnTo>
                      <a:pt x="563" y="0"/>
                    </a:lnTo>
                    <a:close/>
                    <a:moveTo>
                      <a:pt x="512" y="0"/>
                    </a:moveTo>
                    <a:lnTo>
                      <a:pt x="545" y="0"/>
                    </a:lnTo>
                    <a:lnTo>
                      <a:pt x="545" y="7"/>
                    </a:lnTo>
                    <a:lnTo>
                      <a:pt x="512" y="7"/>
                    </a:lnTo>
                    <a:lnTo>
                      <a:pt x="512" y="0"/>
                    </a:lnTo>
                    <a:close/>
                    <a:moveTo>
                      <a:pt x="461" y="0"/>
                    </a:moveTo>
                    <a:lnTo>
                      <a:pt x="494" y="0"/>
                    </a:lnTo>
                    <a:lnTo>
                      <a:pt x="494" y="7"/>
                    </a:lnTo>
                    <a:lnTo>
                      <a:pt x="461" y="7"/>
                    </a:lnTo>
                    <a:lnTo>
                      <a:pt x="461" y="0"/>
                    </a:lnTo>
                    <a:close/>
                    <a:moveTo>
                      <a:pt x="409" y="0"/>
                    </a:moveTo>
                    <a:lnTo>
                      <a:pt x="444" y="0"/>
                    </a:lnTo>
                    <a:lnTo>
                      <a:pt x="444" y="7"/>
                    </a:lnTo>
                    <a:lnTo>
                      <a:pt x="409" y="7"/>
                    </a:lnTo>
                    <a:lnTo>
                      <a:pt x="409" y="0"/>
                    </a:lnTo>
                    <a:close/>
                    <a:moveTo>
                      <a:pt x="358" y="0"/>
                    </a:moveTo>
                    <a:lnTo>
                      <a:pt x="393" y="0"/>
                    </a:lnTo>
                    <a:lnTo>
                      <a:pt x="393" y="7"/>
                    </a:lnTo>
                    <a:lnTo>
                      <a:pt x="358" y="7"/>
                    </a:lnTo>
                    <a:lnTo>
                      <a:pt x="358" y="0"/>
                    </a:lnTo>
                    <a:close/>
                    <a:moveTo>
                      <a:pt x="308" y="0"/>
                    </a:moveTo>
                    <a:lnTo>
                      <a:pt x="341" y="0"/>
                    </a:lnTo>
                    <a:lnTo>
                      <a:pt x="341" y="7"/>
                    </a:lnTo>
                    <a:lnTo>
                      <a:pt x="308" y="7"/>
                    </a:lnTo>
                    <a:lnTo>
                      <a:pt x="308" y="0"/>
                    </a:lnTo>
                    <a:close/>
                    <a:moveTo>
                      <a:pt x="255" y="0"/>
                    </a:moveTo>
                    <a:lnTo>
                      <a:pt x="290" y="0"/>
                    </a:lnTo>
                    <a:lnTo>
                      <a:pt x="290" y="7"/>
                    </a:lnTo>
                    <a:lnTo>
                      <a:pt x="255" y="7"/>
                    </a:lnTo>
                    <a:lnTo>
                      <a:pt x="255" y="0"/>
                    </a:lnTo>
                    <a:close/>
                    <a:moveTo>
                      <a:pt x="204" y="0"/>
                    </a:moveTo>
                    <a:lnTo>
                      <a:pt x="239" y="0"/>
                    </a:lnTo>
                    <a:lnTo>
                      <a:pt x="239" y="7"/>
                    </a:lnTo>
                    <a:lnTo>
                      <a:pt x="204" y="7"/>
                    </a:lnTo>
                    <a:lnTo>
                      <a:pt x="204" y="0"/>
                    </a:lnTo>
                    <a:close/>
                    <a:moveTo>
                      <a:pt x="154" y="0"/>
                    </a:moveTo>
                    <a:lnTo>
                      <a:pt x="187" y="0"/>
                    </a:lnTo>
                    <a:lnTo>
                      <a:pt x="187" y="7"/>
                    </a:lnTo>
                    <a:lnTo>
                      <a:pt x="154" y="7"/>
                    </a:lnTo>
                    <a:lnTo>
                      <a:pt x="154" y="0"/>
                    </a:lnTo>
                    <a:close/>
                    <a:moveTo>
                      <a:pt x="103" y="0"/>
                    </a:moveTo>
                    <a:lnTo>
                      <a:pt x="136" y="0"/>
                    </a:lnTo>
                    <a:lnTo>
                      <a:pt x="136" y="7"/>
                    </a:lnTo>
                    <a:lnTo>
                      <a:pt x="103" y="7"/>
                    </a:lnTo>
                    <a:lnTo>
                      <a:pt x="103" y="0"/>
                    </a:lnTo>
                    <a:close/>
                    <a:moveTo>
                      <a:pt x="50" y="0"/>
                    </a:moveTo>
                    <a:lnTo>
                      <a:pt x="86" y="0"/>
                    </a:lnTo>
                    <a:lnTo>
                      <a:pt x="86" y="7"/>
                    </a:lnTo>
                    <a:lnTo>
                      <a:pt x="50" y="7"/>
                    </a:lnTo>
                    <a:lnTo>
                      <a:pt x="50" y="0"/>
                    </a:lnTo>
                    <a:close/>
                    <a:moveTo>
                      <a:pt x="0" y="0"/>
                    </a:moveTo>
                    <a:lnTo>
                      <a:pt x="35" y="0"/>
                    </a:lnTo>
                    <a:lnTo>
                      <a:pt x="35" y="7"/>
                    </a:lnTo>
                    <a:lnTo>
                      <a:pt x="0" y="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3" name="Freeform 78"/>
              <p:cNvSpPr>
                <a:spLocks noEditPoints="1"/>
              </p:cNvSpPr>
              <p:nvPr/>
            </p:nvSpPr>
            <p:spPr bwMode="auto">
              <a:xfrm>
                <a:off x="5083175" y="2598738"/>
                <a:ext cx="2025650" cy="182563"/>
              </a:xfrm>
              <a:custGeom>
                <a:avLst/>
                <a:gdLst>
                  <a:gd name="T0" fmla="*/ 693 w 1276"/>
                  <a:gd name="T1" fmla="*/ 93 h 115"/>
                  <a:gd name="T2" fmla="*/ 691 w 1276"/>
                  <a:gd name="T3" fmla="*/ 66 h 115"/>
                  <a:gd name="T4" fmla="*/ 1236 w 1276"/>
                  <a:gd name="T5" fmla="*/ 69 h 115"/>
                  <a:gd name="T6" fmla="*/ 913 w 1276"/>
                  <a:gd name="T7" fmla="*/ 51 h 115"/>
                  <a:gd name="T8" fmla="*/ 915 w 1276"/>
                  <a:gd name="T9" fmla="*/ 25 h 115"/>
                  <a:gd name="T10" fmla="*/ 667 w 1276"/>
                  <a:gd name="T11" fmla="*/ 47 h 115"/>
                  <a:gd name="T12" fmla="*/ 695 w 1276"/>
                  <a:gd name="T13" fmla="*/ 33 h 115"/>
                  <a:gd name="T14" fmla="*/ 667 w 1276"/>
                  <a:gd name="T15" fmla="*/ 20 h 115"/>
                  <a:gd name="T16" fmla="*/ 983 w 1276"/>
                  <a:gd name="T17" fmla="*/ 47 h 115"/>
                  <a:gd name="T18" fmla="*/ 1012 w 1276"/>
                  <a:gd name="T19" fmla="*/ 95 h 115"/>
                  <a:gd name="T20" fmla="*/ 1043 w 1276"/>
                  <a:gd name="T21" fmla="*/ 47 h 115"/>
                  <a:gd name="T22" fmla="*/ 781 w 1276"/>
                  <a:gd name="T23" fmla="*/ 20 h 115"/>
                  <a:gd name="T24" fmla="*/ 763 w 1276"/>
                  <a:gd name="T25" fmla="*/ 77 h 115"/>
                  <a:gd name="T26" fmla="*/ 812 w 1276"/>
                  <a:gd name="T27" fmla="*/ 86 h 115"/>
                  <a:gd name="T28" fmla="*/ 807 w 1276"/>
                  <a:gd name="T29" fmla="*/ 25 h 115"/>
                  <a:gd name="T30" fmla="*/ 354 w 1276"/>
                  <a:gd name="T31" fmla="*/ 36 h 115"/>
                  <a:gd name="T32" fmla="*/ 372 w 1276"/>
                  <a:gd name="T33" fmla="*/ 95 h 115"/>
                  <a:gd name="T34" fmla="*/ 412 w 1276"/>
                  <a:gd name="T35" fmla="*/ 58 h 115"/>
                  <a:gd name="T36" fmla="*/ 154 w 1276"/>
                  <a:gd name="T37" fmla="*/ 20 h 115"/>
                  <a:gd name="T38" fmla="*/ 123 w 1276"/>
                  <a:gd name="T39" fmla="*/ 69 h 115"/>
                  <a:gd name="T40" fmla="*/ 170 w 1276"/>
                  <a:gd name="T41" fmla="*/ 91 h 115"/>
                  <a:gd name="T42" fmla="*/ 176 w 1276"/>
                  <a:gd name="T43" fmla="*/ 29 h 115"/>
                  <a:gd name="T44" fmla="*/ 1251 w 1276"/>
                  <a:gd name="T45" fmla="*/ 113 h 115"/>
                  <a:gd name="T46" fmla="*/ 1164 w 1276"/>
                  <a:gd name="T47" fmla="*/ 3 h 115"/>
                  <a:gd name="T48" fmla="*/ 1076 w 1276"/>
                  <a:gd name="T49" fmla="*/ 3 h 115"/>
                  <a:gd name="T50" fmla="*/ 939 w 1276"/>
                  <a:gd name="T51" fmla="*/ 16 h 115"/>
                  <a:gd name="T52" fmla="*/ 933 w 1276"/>
                  <a:gd name="T53" fmla="*/ 64 h 115"/>
                  <a:gd name="T54" fmla="*/ 884 w 1276"/>
                  <a:gd name="T55" fmla="*/ 113 h 115"/>
                  <a:gd name="T56" fmla="*/ 700 w 1276"/>
                  <a:gd name="T57" fmla="*/ 5 h 115"/>
                  <a:gd name="T58" fmla="*/ 713 w 1276"/>
                  <a:gd name="T59" fmla="*/ 44 h 115"/>
                  <a:gd name="T60" fmla="*/ 722 w 1276"/>
                  <a:gd name="T61" fmla="*/ 88 h 115"/>
                  <a:gd name="T62" fmla="*/ 680 w 1276"/>
                  <a:gd name="T63" fmla="*/ 113 h 115"/>
                  <a:gd name="T64" fmla="*/ 546 w 1276"/>
                  <a:gd name="T65" fmla="*/ 113 h 115"/>
                  <a:gd name="T66" fmla="*/ 475 w 1276"/>
                  <a:gd name="T67" fmla="*/ 113 h 115"/>
                  <a:gd name="T68" fmla="*/ 286 w 1276"/>
                  <a:gd name="T69" fmla="*/ 113 h 115"/>
                  <a:gd name="T70" fmla="*/ 251 w 1276"/>
                  <a:gd name="T71" fmla="*/ 104 h 115"/>
                  <a:gd name="T72" fmla="*/ 216 w 1276"/>
                  <a:gd name="T73" fmla="*/ 95 h 115"/>
                  <a:gd name="T74" fmla="*/ 233 w 1276"/>
                  <a:gd name="T75" fmla="*/ 3 h 115"/>
                  <a:gd name="T76" fmla="*/ 1051 w 1276"/>
                  <a:gd name="T77" fmla="*/ 99 h 115"/>
                  <a:gd name="T78" fmla="*/ 959 w 1276"/>
                  <a:gd name="T79" fmla="*/ 47 h 115"/>
                  <a:gd name="T80" fmla="*/ 999 w 1276"/>
                  <a:gd name="T81" fmla="*/ 3 h 115"/>
                  <a:gd name="T82" fmla="*/ 840 w 1276"/>
                  <a:gd name="T83" fmla="*/ 82 h 115"/>
                  <a:gd name="T84" fmla="*/ 737 w 1276"/>
                  <a:gd name="T85" fmla="*/ 58 h 115"/>
                  <a:gd name="T86" fmla="*/ 768 w 1276"/>
                  <a:gd name="T87" fmla="*/ 5 h 115"/>
                  <a:gd name="T88" fmla="*/ 434 w 1276"/>
                  <a:gd name="T89" fmla="*/ 58 h 115"/>
                  <a:gd name="T90" fmla="*/ 332 w 1276"/>
                  <a:gd name="T91" fmla="*/ 82 h 115"/>
                  <a:gd name="T92" fmla="*/ 350 w 1276"/>
                  <a:gd name="T93" fmla="*/ 9 h 115"/>
                  <a:gd name="T94" fmla="*/ 203 w 1276"/>
                  <a:gd name="T95" fmla="*/ 33 h 115"/>
                  <a:gd name="T96" fmla="*/ 115 w 1276"/>
                  <a:gd name="T97" fmla="*/ 99 h 115"/>
                  <a:gd name="T98" fmla="*/ 117 w 1276"/>
                  <a:gd name="T99" fmla="*/ 16 h 115"/>
                  <a:gd name="T100" fmla="*/ 64 w 1276"/>
                  <a:gd name="T101" fmla="*/ 5 h 115"/>
                  <a:gd name="T102" fmla="*/ 71 w 1276"/>
                  <a:gd name="T103" fmla="*/ 49 h 115"/>
                  <a:gd name="T104" fmla="*/ 84 w 1276"/>
                  <a:gd name="T105" fmla="*/ 91 h 115"/>
                  <a:gd name="T106" fmla="*/ 22 w 1276"/>
                  <a:gd name="T107" fmla="*/ 113 h 115"/>
                  <a:gd name="T108" fmla="*/ 27 w 1276"/>
                  <a:gd name="T109" fmla="*/ 91 h 115"/>
                  <a:gd name="T110" fmla="*/ 62 w 1276"/>
                  <a:gd name="T111" fmla="*/ 86 h 115"/>
                  <a:gd name="T112" fmla="*/ 36 w 1276"/>
                  <a:gd name="T113" fmla="*/ 66 h 115"/>
                  <a:gd name="T114" fmla="*/ 60 w 1276"/>
                  <a:gd name="T115" fmla="*/ 33 h 115"/>
                  <a:gd name="T116" fmla="*/ 27 w 1276"/>
                  <a:gd name="T117" fmla="*/ 27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276" h="115">
                    <a:moveTo>
                      <a:pt x="653" y="64"/>
                    </a:moveTo>
                    <a:lnTo>
                      <a:pt x="653" y="95"/>
                    </a:lnTo>
                    <a:lnTo>
                      <a:pt x="673" y="95"/>
                    </a:lnTo>
                    <a:lnTo>
                      <a:pt x="680" y="95"/>
                    </a:lnTo>
                    <a:lnTo>
                      <a:pt x="686" y="93"/>
                    </a:lnTo>
                    <a:lnTo>
                      <a:pt x="689" y="93"/>
                    </a:lnTo>
                    <a:lnTo>
                      <a:pt x="693" y="93"/>
                    </a:lnTo>
                    <a:lnTo>
                      <a:pt x="697" y="88"/>
                    </a:lnTo>
                    <a:lnTo>
                      <a:pt x="700" y="84"/>
                    </a:lnTo>
                    <a:lnTo>
                      <a:pt x="700" y="80"/>
                    </a:lnTo>
                    <a:lnTo>
                      <a:pt x="700" y="75"/>
                    </a:lnTo>
                    <a:lnTo>
                      <a:pt x="697" y="71"/>
                    </a:lnTo>
                    <a:lnTo>
                      <a:pt x="695" y="69"/>
                    </a:lnTo>
                    <a:lnTo>
                      <a:pt x="691" y="66"/>
                    </a:lnTo>
                    <a:lnTo>
                      <a:pt x="686" y="66"/>
                    </a:lnTo>
                    <a:lnTo>
                      <a:pt x="680" y="64"/>
                    </a:lnTo>
                    <a:lnTo>
                      <a:pt x="671" y="64"/>
                    </a:lnTo>
                    <a:lnTo>
                      <a:pt x="653" y="64"/>
                    </a:lnTo>
                    <a:close/>
                    <a:moveTo>
                      <a:pt x="1221" y="29"/>
                    </a:moveTo>
                    <a:lnTo>
                      <a:pt x="1205" y="69"/>
                    </a:lnTo>
                    <a:lnTo>
                      <a:pt x="1236" y="69"/>
                    </a:lnTo>
                    <a:lnTo>
                      <a:pt x="1221" y="29"/>
                    </a:lnTo>
                    <a:close/>
                    <a:moveTo>
                      <a:pt x="884" y="20"/>
                    </a:moveTo>
                    <a:lnTo>
                      <a:pt x="884" y="53"/>
                    </a:lnTo>
                    <a:lnTo>
                      <a:pt x="895" y="53"/>
                    </a:lnTo>
                    <a:lnTo>
                      <a:pt x="904" y="53"/>
                    </a:lnTo>
                    <a:lnTo>
                      <a:pt x="908" y="51"/>
                    </a:lnTo>
                    <a:lnTo>
                      <a:pt x="913" y="51"/>
                    </a:lnTo>
                    <a:lnTo>
                      <a:pt x="917" y="49"/>
                    </a:lnTo>
                    <a:lnTo>
                      <a:pt x="919" y="44"/>
                    </a:lnTo>
                    <a:lnTo>
                      <a:pt x="922" y="42"/>
                    </a:lnTo>
                    <a:lnTo>
                      <a:pt x="922" y="38"/>
                    </a:lnTo>
                    <a:lnTo>
                      <a:pt x="922" y="31"/>
                    </a:lnTo>
                    <a:lnTo>
                      <a:pt x="919" y="27"/>
                    </a:lnTo>
                    <a:lnTo>
                      <a:pt x="915" y="25"/>
                    </a:lnTo>
                    <a:lnTo>
                      <a:pt x="911" y="22"/>
                    </a:lnTo>
                    <a:lnTo>
                      <a:pt x="904" y="22"/>
                    </a:lnTo>
                    <a:lnTo>
                      <a:pt x="893" y="20"/>
                    </a:lnTo>
                    <a:lnTo>
                      <a:pt x="884" y="20"/>
                    </a:lnTo>
                    <a:close/>
                    <a:moveTo>
                      <a:pt x="653" y="20"/>
                    </a:moveTo>
                    <a:lnTo>
                      <a:pt x="653" y="47"/>
                    </a:lnTo>
                    <a:lnTo>
                      <a:pt x="667" y="47"/>
                    </a:lnTo>
                    <a:lnTo>
                      <a:pt x="675" y="47"/>
                    </a:lnTo>
                    <a:lnTo>
                      <a:pt x="680" y="47"/>
                    </a:lnTo>
                    <a:lnTo>
                      <a:pt x="684" y="47"/>
                    </a:lnTo>
                    <a:lnTo>
                      <a:pt x="689" y="44"/>
                    </a:lnTo>
                    <a:lnTo>
                      <a:pt x="693" y="42"/>
                    </a:lnTo>
                    <a:lnTo>
                      <a:pt x="695" y="38"/>
                    </a:lnTo>
                    <a:lnTo>
                      <a:pt x="695" y="33"/>
                    </a:lnTo>
                    <a:lnTo>
                      <a:pt x="695" y="29"/>
                    </a:lnTo>
                    <a:lnTo>
                      <a:pt x="693" y="25"/>
                    </a:lnTo>
                    <a:lnTo>
                      <a:pt x="689" y="22"/>
                    </a:lnTo>
                    <a:lnTo>
                      <a:pt x="684" y="20"/>
                    </a:lnTo>
                    <a:lnTo>
                      <a:pt x="682" y="20"/>
                    </a:lnTo>
                    <a:lnTo>
                      <a:pt x="675" y="20"/>
                    </a:lnTo>
                    <a:lnTo>
                      <a:pt x="667" y="20"/>
                    </a:lnTo>
                    <a:lnTo>
                      <a:pt x="653" y="20"/>
                    </a:lnTo>
                    <a:close/>
                    <a:moveTo>
                      <a:pt x="1012" y="20"/>
                    </a:moveTo>
                    <a:lnTo>
                      <a:pt x="1003" y="20"/>
                    </a:lnTo>
                    <a:lnTo>
                      <a:pt x="996" y="25"/>
                    </a:lnTo>
                    <a:lnTo>
                      <a:pt x="990" y="29"/>
                    </a:lnTo>
                    <a:lnTo>
                      <a:pt x="985" y="36"/>
                    </a:lnTo>
                    <a:lnTo>
                      <a:pt x="983" y="47"/>
                    </a:lnTo>
                    <a:lnTo>
                      <a:pt x="981" y="58"/>
                    </a:lnTo>
                    <a:lnTo>
                      <a:pt x="983" y="69"/>
                    </a:lnTo>
                    <a:lnTo>
                      <a:pt x="985" y="77"/>
                    </a:lnTo>
                    <a:lnTo>
                      <a:pt x="990" y="86"/>
                    </a:lnTo>
                    <a:lnTo>
                      <a:pt x="996" y="91"/>
                    </a:lnTo>
                    <a:lnTo>
                      <a:pt x="1005" y="95"/>
                    </a:lnTo>
                    <a:lnTo>
                      <a:pt x="1012" y="95"/>
                    </a:lnTo>
                    <a:lnTo>
                      <a:pt x="1021" y="95"/>
                    </a:lnTo>
                    <a:lnTo>
                      <a:pt x="1027" y="91"/>
                    </a:lnTo>
                    <a:lnTo>
                      <a:pt x="1034" y="86"/>
                    </a:lnTo>
                    <a:lnTo>
                      <a:pt x="1038" y="77"/>
                    </a:lnTo>
                    <a:lnTo>
                      <a:pt x="1043" y="69"/>
                    </a:lnTo>
                    <a:lnTo>
                      <a:pt x="1043" y="58"/>
                    </a:lnTo>
                    <a:lnTo>
                      <a:pt x="1043" y="47"/>
                    </a:lnTo>
                    <a:lnTo>
                      <a:pt x="1038" y="36"/>
                    </a:lnTo>
                    <a:lnTo>
                      <a:pt x="1034" y="29"/>
                    </a:lnTo>
                    <a:lnTo>
                      <a:pt x="1029" y="25"/>
                    </a:lnTo>
                    <a:lnTo>
                      <a:pt x="1021" y="20"/>
                    </a:lnTo>
                    <a:lnTo>
                      <a:pt x="1012" y="20"/>
                    </a:lnTo>
                    <a:close/>
                    <a:moveTo>
                      <a:pt x="790" y="20"/>
                    </a:moveTo>
                    <a:lnTo>
                      <a:pt x="781" y="20"/>
                    </a:lnTo>
                    <a:lnTo>
                      <a:pt x="774" y="25"/>
                    </a:lnTo>
                    <a:lnTo>
                      <a:pt x="768" y="29"/>
                    </a:lnTo>
                    <a:lnTo>
                      <a:pt x="763" y="36"/>
                    </a:lnTo>
                    <a:lnTo>
                      <a:pt x="761" y="47"/>
                    </a:lnTo>
                    <a:lnTo>
                      <a:pt x="761" y="58"/>
                    </a:lnTo>
                    <a:lnTo>
                      <a:pt x="761" y="69"/>
                    </a:lnTo>
                    <a:lnTo>
                      <a:pt x="763" y="77"/>
                    </a:lnTo>
                    <a:lnTo>
                      <a:pt x="768" y="86"/>
                    </a:lnTo>
                    <a:lnTo>
                      <a:pt x="774" y="91"/>
                    </a:lnTo>
                    <a:lnTo>
                      <a:pt x="783" y="95"/>
                    </a:lnTo>
                    <a:lnTo>
                      <a:pt x="790" y="95"/>
                    </a:lnTo>
                    <a:lnTo>
                      <a:pt x="799" y="95"/>
                    </a:lnTo>
                    <a:lnTo>
                      <a:pt x="805" y="91"/>
                    </a:lnTo>
                    <a:lnTo>
                      <a:pt x="812" y="86"/>
                    </a:lnTo>
                    <a:lnTo>
                      <a:pt x="816" y="77"/>
                    </a:lnTo>
                    <a:lnTo>
                      <a:pt x="820" y="69"/>
                    </a:lnTo>
                    <a:lnTo>
                      <a:pt x="820" y="58"/>
                    </a:lnTo>
                    <a:lnTo>
                      <a:pt x="820" y="47"/>
                    </a:lnTo>
                    <a:lnTo>
                      <a:pt x="816" y="36"/>
                    </a:lnTo>
                    <a:lnTo>
                      <a:pt x="812" y="29"/>
                    </a:lnTo>
                    <a:lnTo>
                      <a:pt x="807" y="25"/>
                    </a:lnTo>
                    <a:lnTo>
                      <a:pt x="799" y="20"/>
                    </a:lnTo>
                    <a:lnTo>
                      <a:pt x="790" y="20"/>
                    </a:lnTo>
                    <a:close/>
                    <a:moveTo>
                      <a:pt x="381" y="20"/>
                    </a:moveTo>
                    <a:lnTo>
                      <a:pt x="372" y="20"/>
                    </a:lnTo>
                    <a:lnTo>
                      <a:pt x="365" y="25"/>
                    </a:lnTo>
                    <a:lnTo>
                      <a:pt x="359" y="29"/>
                    </a:lnTo>
                    <a:lnTo>
                      <a:pt x="354" y="36"/>
                    </a:lnTo>
                    <a:lnTo>
                      <a:pt x="352" y="47"/>
                    </a:lnTo>
                    <a:lnTo>
                      <a:pt x="350" y="58"/>
                    </a:lnTo>
                    <a:lnTo>
                      <a:pt x="352" y="69"/>
                    </a:lnTo>
                    <a:lnTo>
                      <a:pt x="354" y="77"/>
                    </a:lnTo>
                    <a:lnTo>
                      <a:pt x="359" y="86"/>
                    </a:lnTo>
                    <a:lnTo>
                      <a:pt x="365" y="91"/>
                    </a:lnTo>
                    <a:lnTo>
                      <a:pt x="372" y="95"/>
                    </a:lnTo>
                    <a:lnTo>
                      <a:pt x="381" y="95"/>
                    </a:lnTo>
                    <a:lnTo>
                      <a:pt x="390" y="95"/>
                    </a:lnTo>
                    <a:lnTo>
                      <a:pt x="396" y="91"/>
                    </a:lnTo>
                    <a:lnTo>
                      <a:pt x="403" y="86"/>
                    </a:lnTo>
                    <a:lnTo>
                      <a:pt x="407" y="77"/>
                    </a:lnTo>
                    <a:lnTo>
                      <a:pt x="412" y="69"/>
                    </a:lnTo>
                    <a:lnTo>
                      <a:pt x="412" y="58"/>
                    </a:lnTo>
                    <a:lnTo>
                      <a:pt x="412" y="47"/>
                    </a:lnTo>
                    <a:lnTo>
                      <a:pt x="407" y="36"/>
                    </a:lnTo>
                    <a:lnTo>
                      <a:pt x="403" y="29"/>
                    </a:lnTo>
                    <a:lnTo>
                      <a:pt x="396" y="25"/>
                    </a:lnTo>
                    <a:lnTo>
                      <a:pt x="390" y="20"/>
                    </a:lnTo>
                    <a:lnTo>
                      <a:pt x="381" y="20"/>
                    </a:lnTo>
                    <a:close/>
                    <a:moveTo>
                      <a:pt x="154" y="20"/>
                    </a:moveTo>
                    <a:lnTo>
                      <a:pt x="145" y="20"/>
                    </a:lnTo>
                    <a:lnTo>
                      <a:pt x="139" y="25"/>
                    </a:lnTo>
                    <a:lnTo>
                      <a:pt x="132" y="29"/>
                    </a:lnTo>
                    <a:lnTo>
                      <a:pt x="128" y="36"/>
                    </a:lnTo>
                    <a:lnTo>
                      <a:pt x="123" y="47"/>
                    </a:lnTo>
                    <a:lnTo>
                      <a:pt x="123" y="58"/>
                    </a:lnTo>
                    <a:lnTo>
                      <a:pt x="123" y="69"/>
                    </a:lnTo>
                    <a:lnTo>
                      <a:pt x="128" y="77"/>
                    </a:lnTo>
                    <a:lnTo>
                      <a:pt x="132" y="86"/>
                    </a:lnTo>
                    <a:lnTo>
                      <a:pt x="139" y="91"/>
                    </a:lnTo>
                    <a:lnTo>
                      <a:pt x="145" y="95"/>
                    </a:lnTo>
                    <a:lnTo>
                      <a:pt x="154" y="95"/>
                    </a:lnTo>
                    <a:lnTo>
                      <a:pt x="163" y="95"/>
                    </a:lnTo>
                    <a:lnTo>
                      <a:pt x="170" y="91"/>
                    </a:lnTo>
                    <a:lnTo>
                      <a:pt x="176" y="86"/>
                    </a:lnTo>
                    <a:lnTo>
                      <a:pt x="181" y="77"/>
                    </a:lnTo>
                    <a:lnTo>
                      <a:pt x="183" y="69"/>
                    </a:lnTo>
                    <a:lnTo>
                      <a:pt x="185" y="58"/>
                    </a:lnTo>
                    <a:lnTo>
                      <a:pt x="183" y="47"/>
                    </a:lnTo>
                    <a:lnTo>
                      <a:pt x="181" y="36"/>
                    </a:lnTo>
                    <a:lnTo>
                      <a:pt x="176" y="29"/>
                    </a:lnTo>
                    <a:lnTo>
                      <a:pt x="170" y="25"/>
                    </a:lnTo>
                    <a:lnTo>
                      <a:pt x="163" y="20"/>
                    </a:lnTo>
                    <a:lnTo>
                      <a:pt x="154" y="20"/>
                    </a:lnTo>
                    <a:close/>
                    <a:moveTo>
                      <a:pt x="1210" y="3"/>
                    </a:moveTo>
                    <a:lnTo>
                      <a:pt x="1232" y="3"/>
                    </a:lnTo>
                    <a:lnTo>
                      <a:pt x="1276" y="113"/>
                    </a:lnTo>
                    <a:lnTo>
                      <a:pt x="1251" y="113"/>
                    </a:lnTo>
                    <a:lnTo>
                      <a:pt x="1243" y="88"/>
                    </a:lnTo>
                    <a:lnTo>
                      <a:pt x="1199" y="88"/>
                    </a:lnTo>
                    <a:lnTo>
                      <a:pt x="1190" y="113"/>
                    </a:lnTo>
                    <a:lnTo>
                      <a:pt x="1166" y="113"/>
                    </a:lnTo>
                    <a:lnTo>
                      <a:pt x="1210" y="3"/>
                    </a:lnTo>
                    <a:close/>
                    <a:moveTo>
                      <a:pt x="1076" y="3"/>
                    </a:moveTo>
                    <a:lnTo>
                      <a:pt x="1164" y="3"/>
                    </a:lnTo>
                    <a:lnTo>
                      <a:pt x="1164" y="20"/>
                    </a:lnTo>
                    <a:lnTo>
                      <a:pt x="1131" y="20"/>
                    </a:lnTo>
                    <a:lnTo>
                      <a:pt x="1131" y="113"/>
                    </a:lnTo>
                    <a:lnTo>
                      <a:pt x="1109" y="113"/>
                    </a:lnTo>
                    <a:lnTo>
                      <a:pt x="1109" y="20"/>
                    </a:lnTo>
                    <a:lnTo>
                      <a:pt x="1076" y="20"/>
                    </a:lnTo>
                    <a:lnTo>
                      <a:pt x="1076" y="3"/>
                    </a:lnTo>
                    <a:close/>
                    <a:moveTo>
                      <a:pt x="860" y="3"/>
                    </a:moveTo>
                    <a:lnTo>
                      <a:pt x="897" y="3"/>
                    </a:lnTo>
                    <a:lnTo>
                      <a:pt x="908" y="3"/>
                    </a:lnTo>
                    <a:lnTo>
                      <a:pt x="917" y="3"/>
                    </a:lnTo>
                    <a:lnTo>
                      <a:pt x="924" y="5"/>
                    </a:lnTo>
                    <a:lnTo>
                      <a:pt x="933" y="9"/>
                    </a:lnTo>
                    <a:lnTo>
                      <a:pt x="939" y="16"/>
                    </a:lnTo>
                    <a:lnTo>
                      <a:pt x="941" y="20"/>
                    </a:lnTo>
                    <a:lnTo>
                      <a:pt x="944" y="29"/>
                    </a:lnTo>
                    <a:lnTo>
                      <a:pt x="946" y="36"/>
                    </a:lnTo>
                    <a:lnTo>
                      <a:pt x="944" y="47"/>
                    </a:lnTo>
                    <a:lnTo>
                      <a:pt x="941" y="53"/>
                    </a:lnTo>
                    <a:lnTo>
                      <a:pt x="937" y="60"/>
                    </a:lnTo>
                    <a:lnTo>
                      <a:pt x="933" y="64"/>
                    </a:lnTo>
                    <a:lnTo>
                      <a:pt x="926" y="69"/>
                    </a:lnTo>
                    <a:lnTo>
                      <a:pt x="922" y="69"/>
                    </a:lnTo>
                    <a:lnTo>
                      <a:pt x="915" y="71"/>
                    </a:lnTo>
                    <a:lnTo>
                      <a:pt x="906" y="71"/>
                    </a:lnTo>
                    <a:lnTo>
                      <a:pt x="897" y="71"/>
                    </a:lnTo>
                    <a:lnTo>
                      <a:pt x="884" y="71"/>
                    </a:lnTo>
                    <a:lnTo>
                      <a:pt x="884" y="113"/>
                    </a:lnTo>
                    <a:lnTo>
                      <a:pt x="860" y="113"/>
                    </a:lnTo>
                    <a:lnTo>
                      <a:pt x="860" y="3"/>
                    </a:lnTo>
                    <a:close/>
                    <a:moveTo>
                      <a:pt x="631" y="3"/>
                    </a:moveTo>
                    <a:lnTo>
                      <a:pt x="675" y="3"/>
                    </a:lnTo>
                    <a:lnTo>
                      <a:pt x="686" y="3"/>
                    </a:lnTo>
                    <a:lnTo>
                      <a:pt x="695" y="3"/>
                    </a:lnTo>
                    <a:lnTo>
                      <a:pt x="700" y="5"/>
                    </a:lnTo>
                    <a:lnTo>
                      <a:pt x="706" y="9"/>
                    </a:lnTo>
                    <a:lnTo>
                      <a:pt x="711" y="11"/>
                    </a:lnTo>
                    <a:lnTo>
                      <a:pt x="715" y="18"/>
                    </a:lnTo>
                    <a:lnTo>
                      <a:pt x="717" y="25"/>
                    </a:lnTo>
                    <a:lnTo>
                      <a:pt x="717" y="31"/>
                    </a:lnTo>
                    <a:lnTo>
                      <a:pt x="717" y="38"/>
                    </a:lnTo>
                    <a:lnTo>
                      <a:pt x="713" y="44"/>
                    </a:lnTo>
                    <a:lnTo>
                      <a:pt x="708" y="51"/>
                    </a:lnTo>
                    <a:lnTo>
                      <a:pt x="702" y="53"/>
                    </a:lnTo>
                    <a:lnTo>
                      <a:pt x="711" y="58"/>
                    </a:lnTo>
                    <a:lnTo>
                      <a:pt x="717" y="64"/>
                    </a:lnTo>
                    <a:lnTo>
                      <a:pt x="722" y="71"/>
                    </a:lnTo>
                    <a:lnTo>
                      <a:pt x="724" y="82"/>
                    </a:lnTo>
                    <a:lnTo>
                      <a:pt x="722" y="88"/>
                    </a:lnTo>
                    <a:lnTo>
                      <a:pt x="719" y="95"/>
                    </a:lnTo>
                    <a:lnTo>
                      <a:pt x="715" y="102"/>
                    </a:lnTo>
                    <a:lnTo>
                      <a:pt x="711" y="106"/>
                    </a:lnTo>
                    <a:lnTo>
                      <a:pt x="704" y="110"/>
                    </a:lnTo>
                    <a:lnTo>
                      <a:pt x="695" y="113"/>
                    </a:lnTo>
                    <a:lnTo>
                      <a:pt x="689" y="113"/>
                    </a:lnTo>
                    <a:lnTo>
                      <a:pt x="680" y="113"/>
                    </a:lnTo>
                    <a:lnTo>
                      <a:pt x="669" y="113"/>
                    </a:lnTo>
                    <a:lnTo>
                      <a:pt x="631" y="113"/>
                    </a:lnTo>
                    <a:lnTo>
                      <a:pt x="631" y="3"/>
                    </a:lnTo>
                    <a:close/>
                    <a:moveTo>
                      <a:pt x="546" y="3"/>
                    </a:moveTo>
                    <a:lnTo>
                      <a:pt x="568" y="3"/>
                    </a:lnTo>
                    <a:lnTo>
                      <a:pt x="568" y="113"/>
                    </a:lnTo>
                    <a:lnTo>
                      <a:pt x="546" y="113"/>
                    </a:lnTo>
                    <a:lnTo>
                      <a:pt x="546" y="3"/>
                    </a:lnTo>
                    <a:close/>
                    <a:moveTo>
                      <a:pt x="445" y="3"/>
                    </a:moveTo>
                    <a:lnTo>
                      <a:pt x="530" y="3"/>
                    </a:lnTo>
                    <a:lnTo>
                      <a:pt x="530" y="20"/>
                    </a:lnTo>
                    <a:lnTo>
                      <a:pt x="499" y="20"/>
                    </a:lnTo>
                    <a:lnTo>
                      <a:pt x="499" y="113"/>
                    </a:lnTo>
                    <a:lnTo>
                      <a:pt x="475" y="113"/>
                    </a:lnTo>
                    <a:lnTo>
                      <a:pt x="475" y="20"/>
                    </a:lnTo>
                    <a:lnTo>
                      <a:pt x="445" y="20"/>
                    </a:lnTo>
                    <a:lnTo>
                      <a:pt x="445" y="3"/>
                    </a:lnTo>
                    <a:close/>
                    <a:moveTo>
                      <a:pt x="233" y="3"/>
                    </a:moveTo>
                    <a:lnTo>
                      <a:pt x="310" y="3"/>
                    </a:lnTo>
                    <a:lnTo>
                      <a:pt x="310" y="113"/>
                    </a:lnTo>
                    <a:lnTo>
                      <a:pt x="286" y="113"/>
                    </a:lnTo>
                    <a:lnTo>
                      <a:pt x="286" y="20"/>
                    </a:lnTo>
                    <a:lnTo>
                      <a:pt x="253" y="20"/>
                    </a:lnTo>
                    <a:lnTo>
                      <a:pt x="253" y="69"/>
                    </a:lnTo>
                    <a:lnTo>
                      <a:pt x="253" y="80"/>
                    </a:lnTo>
                    <a:lnTo>
                      <a:pt x="253" y="91"/>
                    </a:lnTo>
                    <a:lnTo>
                      <a:pt x="253" y="97"/>
                    </a:lnTo>
                    <a:lnTo>
                      <a:pt x="251" y="104"/>
                    </a:lnTo>
                    <a:lnTo>
                      <a:pt x="247" y="108"/>
                    </a:lnTo>
                    <a:lnTo>
                      <a:pt x="242" y="110"/>
                    </a:lnTo>
                    <a:lnTo>
                      <a:pt x="236" y="113"/>
                    </a:lnTo>
                    <a:lnTo>
                      <a:pt x="229" y="113"/>
                    </a:lnTo>
                    <a:lnTo>
                      <a:pt x="225" y="113"/>
                    </a:lnTo>
                    <a:lnTo>
                      <a:pt x="216" y="113"/>
                    </a:lnTo>
                    <a:lnTo>
                      <a:pt x="216" y="95"/>
                    </a:lnTo>
                    <a:lnTo>
                      <a:pt x="220" y="95"/>
                    </a:lnTo>
                    <a:lnTo>
                      <a:pt x="227" y="95"/>
                    </a:lnTo>
                    <a:lnTo>
                      <a:pt x="229" y="93"/>
                    </a:lnTo>
                    <a:lnTo>
                      <a:pt x="231" y="91"/>
                    </a:lnTo>
                    <a:lnTo>
                      <a:pt x="233" y="84"/>
                    </a:lnTo>
                    <a:lnTo>
                      <a:pt x="233" y="66"/>
                    </a:lnTo>
                    <a:lnTo>
                      <a:pt x="233" y="3"/>
                    </a:lnTo>
                    <a:close/>
                    <a:moveTo>
                      <a:pt x="1012" y="0"/>
                    </a:moveTo>
                    <a:lnTo>
                      <a:pt x="1034" y="5"/>
                    </a:lnTo>
                    <a:lnTo>
                      <a:pt x="1051" y="16"/>
                    </a:lnTo>
                    <a:lnTo>
                      <a:pt x="1062" y="33"/>
                    </a:lnTo>
                    <a:lnTo>
                      <a:pt x="1067" y="58"/>
                    </a:lnTo>
                    <a:lnTo>
                      <a:pt x="1062" y="82"/>
                    </a:lnTo>
                    <a:lnTo>
                      <a:pt x="1051" y="99"/>
                    </a:lnTo>
                    <a:lnTo>
                      <a:pt x="1034" y="110"/>
                    </a:lnTo>
                    <a:lnTo>
                      <a:pt x="1012" y="115"/>
                    </a:lnTo>
                    <a:lnTo>
                      <a:pt x="990" y="110"/>
                    </a:lnTo>
                    <a:lnTo>
                      <a:pt x="974" y="99"/>
                    </a:lnTo>
                    <a:lnTo>
                      <a:pt x="963" y="82"/>
                    </a:lnTo>
                    <a:lnTo>
                      <a:pt x="959" y="58"/>
                    </a:lnTo>
                    <a:lnTo>
                      <a:pt x="959" y="47"/>
                    </a:lnTo>
                    <a:lnTo>
                      <a:pt x="961" y="38"/>
                    </a:lnTo>
                    <a:lnTo>
                      <a:pt x="963" y="29"/>
                    </a:lnTo>
                    <a:lnTo>
                      <a:pt x="968" y="22"/>
                    </a:lnTo>
                    <a:lnTo>
                      <a:pt x="974" y="16"/>
                    </a:lnTo>
                    <a:lnTo>
                      <a:pt x="981" y="9"/>
                    </a:lnTo>
                    <a:lnTo>
                      <a:pt x="988" y="5"/>
                    </a:lnTo>
                    <a:lnTo>
                      <a:pt x="999" y="3"/>
                    </a:lnTo>
                    <a:lnTo>
                      <a:pt x="1012" y="0"/>
                    </a:lnTo>
                    <a:close/>
                    <a:moveTo>
                      <a:pt x="790" y="0"/>
                    </a:moveTo>
                    <a:lnTo>
                      <a:pt x="812" y="5"/>
                    </a:lnTo>
                    <a:lnTo>
                      <a:pt x="829" y="16"/>
                    </a:lnTo>
                    <a:lnTo>
                      <a:pt x="840" y="33"/>
                    </a:lnTo>
                    <a:lnTo>
                      <a:pt x="845" y="58"/>
                    </a:lnTo>
                    <a:lnTo>
                      <a:pt x="840" y="82"/>
                    </a:lnTo>
                    <a:lnTo>
                      <a:pt x="829" y="99"/>
                    </a:lnTo>
                    <a:lnTo>
                      <a:pt x="812" y="110"/>
                    </a:lnTo>
                    <a:lnTo>
                      <a:pt x="790" y="115"/>
                    </a:lnTo>
                    <a:lnTo>
                      <a:pt x="768" y="110"/>
                    </a:lnTo>
                    <a:lnTo>
                      <a:pt x="752" y="99"/>
                    </a:lnTo>
                    <a:lnTo>
                      <a:pt x="741" y="82"/>
                    </a:lnTo>
                    <a:lnTo>
                      <a:pt x="737" y="58"/>
                    </a:lnTo>
                    <a:lnTo>
                      <a:pt x="737" y="47"/>
                    </a:lnTo>
                    <a:lnTo>
                      <a:pt x="739" y="38"/>
                    </a:lnTo>
                    <a:lnTo>
                      <a:pt x="741" y="29"/>
                    </a:lnTo>
                    <a:lnTo>
                      <a:pt x="746" y="22"/>
                    </a:lnTo>
                    <a:lnTo>
                      <a:pt x="752" y="16"/>
                    </a:lnTo>
                    <a:lnTo>
                      <a:pt x="759" y="9"/>
                    </a:lnTo>
                    <a:lnTo>
                      <a:pt x="768" y="5"/>
                    </a:lnTo>
                    <a:lnTo>
                      <a:pt x="779" y="3"/>
                    </a:lnTo>
                    <a:lnTo>
                      <a:pt x="790" y="0"/>
                    </a:lnTo>
                    <a:close/>
                    <a:moveTo>
                      <a:pt x="381" y="0"/>
                    </a:moveTo>
                    <a:lnTo>
                      <a:pt x="403" y="5"/>
                    </a:lnTo>
                    <a:lnTo>
                      <a:pt x="420" y="16"/>
                    </a:lnTo>
                    <a:lnTo>
                      <a:pt x="431" y="33"/>
                    </a:lnTo>
                    <a:lnTo>
                      <a:pt x="434" y="58"/>
                    </a:lnTo>
                    <a:lnTo>
                      <a:pt x="431" y="82"/>
                    </a:lnTo>
                    <a:lnTo>
                      <a:pt x="420" y="99"/>
                    </a:lnTo>
                    <a:lnTo>
                      <a:pt x="403" y="110"/>
                    </a:lnTo>
                    <a:lnTo>
                      <a:pt x="381" y="115"/>
                    </a:lnTo>
                    <a:lnTo>
                      <a:pt x="359" y="110"/>
                    </a:lnTo>
                    <a:lnTo>
                      <a:pt x="341" y="99"/>
                    </a:lnTo>
                    <a:lnTo>
                      <a:pt x="332" y="82"/>
                    </a:lnTo>
                    <a:lnTo>
                      <a:pt x="328" y="58"/>
                    </a:lnTo>
                    <a:lnTo>
                      <a:pt x="328" y="47"/>
                    </a:lnTo>
                    <a:lnTo>
                      <a:pt x="330" y="38"/>
                    </a:lnTo>
                    <a:lnTo>
                      <a:pt x="332" y="29"/>
                    </a:lnTo>
                    <a:lnTo>
                      <a:pt x="337" y="22"/>
                    </a:lnTo>
                    <a:lnTo>
                      <a:pt x="343" y="16"/>
                    </a:lnTo>
                    <a:lnTo>
                      <a:pt x="350" y="9"/>
                    </a:lnTo>
                    <a:lnTo>
                      <a:pt x="357" y="5"/>
                    </a:lnTo>
                    <a:lnTo>
                      <a:pt x="368" y="3"/>
                    </a:lnTo>
                    <a:lnTo>
                      <a:pt x="381" y="0"/>
                    </a:lnTo>
                    <a:close/>
                    <a:moveTo>
                      <a:pt x="154" y="0"/>
                    </a:moveTo>
                    <a:lnTo>
                      <a:pt x="176" y="5"/>
                    </a:lnTo>
                    <a:lnTo>
                      <a:pt x="192" y="16"/>
                    </a:lnTo>
                    <a:lnTo>
                      <a:pt x="203" y="33"/>
                    </a:lnTo>
                    <a:lnTo>
                      <a:pt x="207" y="58"/>
                    </a:lnTo>
                    <a:lnTo>
                      <a:pt x="203" y="82"/>
                    </a:lnTo>
                    <a:lnTo>
                      <a:pt x="194" y="99"/>
                    </a:lnTo>
                    <a:lnTo>
                      <a:pt x="176" y="110"/>
                    </a:lnTo>
                    <a:lnTo>
                      <a:pt x="154" y="115"/>
                    </a:lnTo>
                    <a:lnTo>
                      <a:pt x="132" y="110"/>
                    </a:lnTo>
                    <a:lnTo>
                      <a:pt x="115" y="99"/>
                    </a:lnTo>
                    <a:lnTo>
                      <a:pt x="104" y="82"/>
                    </a:lnTo>
                    <a:lnTo>
                      <a:pt x="101" y="58"/>
                    </a:lnTo>
                    <a:lnTo>
                      <a:pt x="101" y="47"/>
                    </a:lnTo>
                    <a:lnTo>
                      <a:pt x="104" y="38"/>
                    </a:lnTo>
                    <a:lnTo>
                      <a:pt x="106" y="29"/>
                    </a:lnTo>
                    <a:lnTo>
                      <a:pt x="110" y="22"/>
                    </a:lnTo>
                    <a:lnTo>
                      <a:pt x="117" y="16"/>
                    </a:lnTo>
                    <a:lnTo>
                      <a:pt x="123" y="9"/>
                    </a:lnTo>
                    <a:lnTo>
                      <a:pt x="130" y="5"/>
                    </a:lnTo>
                    <a:lnTo>
                      <a:pt x="141" y="3"/>
                    </a:lnTo>
                    <a:lnTo>
                      <a:pt x="154" y="0"/>
                    </a:lnTo>
                    <a:close/>
                    <a:moveTo>
                      <a:pt x="42" y="0"/>
                    </a:moveTo>
                    <a:lnTo>
                      <a:pt x="55" y="3"/>
                    </a:lnTo>
                    <a:lnTo>
                      <a:pt x="64" y="5"/>
                    </a:lnTo>
                    <a:lnTo>
                      <a:pt x="71" y="9"/>
                    </a:lnTo>
                    <a:lnTo>
                      <a:pt x="77" y="16"/>
                    </a:lnTo>
                    <a:lnTo>
                      <a:pt x="80" y="22"/>
                    </a:lnTo>
                    <a:lnTo>
                      <a:pt x="82" y="29"/>
                    </a:lnTo>
                    <a:lnTo>
                      <a:pt x="80" y="38"/>
                    </a:lnTo>
                    <a:lnTo>
                      <a:pt x="77" y="44"/>
                    </a:lnTo>
                    <a:lnTo>
                      <a:pt x="71" y="49"/>
                    </a:lnTo>
                    <a:lnTo>
                      <a:pt x="64" y="55"/>
                    </a:lnTo>
                    <a:lnTo>
                      <a:pt x="73" y="60"/>
                    </a:lnTo>
                    <a:lnTo>
                      <a:pt x="80" y="64"/>
                    </a:lnTo>
                    <a:lnTo>
                      <a:pt x="84" y="71"/>
                    </a:lnTo>
                    <a:lnTo>
                      <a:pt x="84" y="75"/>
                    </a:lnTo>
                    <a:lnTo>
                      <a:pt x="86" y="82"/>
                    </a:lnTo>
                    <a:lnTo>
                      <a:pt x="84" y="91"/>
                    </a:lnTo>
                    <a:lnTo>
                      <a:pt x="82" y="99"/>
                    </a:lnTo>
                    <a:lnTo>
                      <a:pt x="75" y="106"/>
                    </a:lnTo>
                    <a:lnTo>
                      <a:pt x="66" y="110"/>
                    </a:lnTo>
                    <a:lnTo>
                      <a:pt x="55" y="113"/>
                    </a:lnTo>
                    <a:lnTo>
                      <a:pt x="42" y="115"/>
                    </a:lnTo>
                    <a:lnTo>
                      <a:pt x="33" y="115"/>
                    </a:lnTo>
                    <a:lnTo>
                      <a:pt x="22" y="113"/>
                    </a:lnTo>
                    <a:lnTo>
                      <a:pt x="16" y="108"/>
                    </a:lnTo>
                    <a:lnTo>
                      <a:pt x="9" y="104"/>
                    </a:lnTo>
                    <a:lnTo>
                      <a:pt x="5" y="97"/>
                    </a:lnTo>
                    <a:lnTo>
                      <a:pt x="0" y="86"/>
                    </a:lnTo>
                    <a:lnTo>
                      <a:pt x="20" y="80"/>
                    </a:lnTo>
                    <a:lnTo>
                      <a:pt x="25" y="86"/>
                    </a:lnTo>
                    <a:lnTo>
                      <a:pt x="27" y="91"/>
                    </a:lnTo>
                    <a:lnTo>
                      <a:pt x="29" y="93"/>
                    </a:lnTo>
                    <a:lnTo>
                      <a:pt x="36" y="95"/>
                    </a:lnTo>
                    <a:lnTo>
                      <a:pt x="42" y="97"/>
                    </a:lnTo>
                    <a:lnTo>
                      <a:pt x="49" y="95"/>
                    </a:lnTo>
                    <a:lnTo>
                      <a:pt x="53" y="95"/>
                    </a:lnTo>
                    <a:lnTo>
                      <a:pt x="58" y="93"/>
                    </a:lnTo>
                    <a:lnTo>
                      <a:pt x="62" y="86"/>
                    </a:lnTo>
                    <a:lnTo>
                      <a:pt x="62" y="82"/>
                    </a:lnTo>
                    <a:lnTo>
                      <a:pt x="62" y="75"/>
                    </a:lnTo>
                    <a:lnTo>
                      <a:pt x="58" y="71"/>
                    </a:lnTo>
                    <a:lnTo>
                      <a:pt x="53" y="69"/>
                    </a:lnTo>
                    <a:lnTo>
                      <a:pt x="47" y="66"/>
                    </a:lnTo>
                    <a:lnTo>
                      <a:pt x="40" y="66"/>
                    </a:lnTo>
                    <a:lnTo>
                      <a:pt x="36" y="66"/>
                    </a:lnTo>
                    <a:lnTo>
                      <a:pt x="36" y="49"/>
                    </a:lnTo>
                    <a:lnTo>
                      <a:pt x="38" y="49"/>
                    </a:lnTo>
                    <a:lnTo>
                      <a:pt x="44" y="49"/>
                    </a:lnTo>
                    <a:lnTo>
                      <a:pt x="49" y="49"/>
                    </a:lnTo>
                    <a:lnTo>
                      <a:pt x="53" y="44"/>
                    </a:lnTo>
                    <a:lnTo>
                      <a:pt x="58" y="40"/>
                    </a:lnTo>
                    <a:lnTo>
                      <a:pt x="60" y="33"/>
                    </a:lnTo>
                    <a:lnTo>
                      <a:pt x="58" y="27"/>
                    </a:lnTo>
                    <a:lnTo>
                      <a:pt x="55" y="22"/>
                    </a:lnTo>
                    <a:lnTo>
                      <a:pt x="49" y="20"/>
                    </a:lnTo>
                    <a:lnTo>
                      <a:pt x="42" y="18"/>
                    </a:lnTo>
                    <a:lnTo>
                      <a:pt x="36" y="20"/>
                    </a:lnTo>
                    <a:lnTo>
                      <a:pt x="31" y="22"/>
                    </a:lnTo>
                    <a:lnTo>
                      <a:pt x="27" y="27"/>
                    </a:lnTo>
                    <a:lnTo>
                      <a:pt x="25" y="33"/>
                    </a:lnTo>
                    <a:lnTo>
                      <a:pt x="3" y="27"/>
                    </a:lnTo>
                    <a:lnTo>
                      <a:pt x="11" y="14"/>
                    </a:lnTo>
                    <a:lnTo>
                      <a:pt x="25" y="5"/>
                    </a:ln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804" name="Group 803"/>
          <p:cNvGrpSpPr/>
          <p:nvPr/>
        </p:nvGrpSpPr>
        <p:grpSpPr>
          <a:xfrm>
            <a:off x="336550" y="2249488"/>
            <a:ext cx="11507788" cy="2327276"/>
            <a:chOff x="336550" y="2249488"/>
            <a:chExt cx="11507788" cy="2327276"/>
          </a:xfrm>
        </p:grpSpPr>
        <p:grpSp>
          <p:nvGrpSpPr>
            <p:cNvPr id="744" name="Group 743"/>
            <p:cNvGrpSpPr/>
            <p:nvPr/>
          </p:nvGrpSpPr>
          <p:grpSpPr>
            <a:xfrm>
              <a:off x="336550" y="2249488"/>
              <a:ext cx="11507788" cy="2327276"/>
              <a:chOff x="336550" y="2249488"/>
              <a:chExt cx="11507788" cy="2327276"/>
            </a:xfrm>
          </p:grpSpPr>
          <p:grpSp>
            <p:nvGrpSpPr>
              <p:cNvPr id="730" name="Group 729"/>
              <p:cNvGrpSpPr/>
              <p:nvPr/>
            </p:nvGrpSpPr>
            <p:grpSpPr>
              <a:xfrm>
                <a:off x="336550" y="2249488"/>
                <a:ext cx="11507788" cy="1608138"/>
                <a:chOff x="336550" y="2249488"/>
                <a:chExt cx="11507788" cy="1608138"/>
              </a:xfrm>
            </p:grpSpPr>
            <p:sp>
              <p:nvSpPr>
                <p:cNvPr id="314" name="Freeform 230"/>
                <p:cNvSpPr>
                  <a:spLocks/>
                </p:cNvSpPr>
                <p:nvPr/>
              </p:nvSpPr>
              <p:spPr bwMode="auto">
                <a:xfrm>
                  <a:off x="336550" y="2249488"/>
                  <a:ext cx="11507788" cy="1608138"/>
                </a:xfrm>
                <a:custGeom>
                  <a:avLst/>
                  <a:gdLst>
                    <a:gd name="T0" fmla="*/ 0 w 7249"/>
                    <a:gd name="T1" fmla="*/ 0 h 1013"/>
                    <a:gd name="T2" fmla="*/ 1876 w 7249"/>
                    <a:gd name="T3" fmla="*/ 0 h 1013"/>
                    <a:gd name="T4" fmla="*/ 2781 w 7249"/>
                    <a:gd name="T5" fmla="*/ 907 h 1013"/>
                    <a:gd name="T6" fmla="*/ 4472 w 7249"/>
                    <a:gd name="T7" fmla="*/ 907 h 1013"/>
                    <a:gd name="T8" fmla="*/ 5376 w 7249"/>
                    <a:gd name="T9" fmla="*/ 0 h 1013"/>
                    <a:gd name="T10" fmla="*/ 7249 w 7249"/>
                    <a:gd name="T11" fmla="*/ 0 h 1013"/>
                    <a:gd name="T12" fmla="*/ 7243 w 7249"/>
                    <a:gd name="T13" fmla="*/ 31 h 1013"/>
                    <a:gd name="T14" fmla="*/ 7241 w 7249"/>
                    <a:gd name="T15" fmla="*/ 55 h 1013"/>
                    <a:gd name="T16" fmla="*/ 7241 w 7249"/>
                    <a:gd name="T17" fmla="*/ 73 h 1013"/>
                    <a:gd name="T18" fmla="*/ 7243 w 7249"/>
                    <a:gd name="T19" fmla="*/ 86 h 1013"/>
                    <a:gd name="T20" fmla="*/ 7247 w 7249"/>
                    <a:gd name="T21" fmla="*/ 97 h 1013"/>
                    <a:gd name="T22" fmla="*/ 7249 w 7249"/>
                    <a:gd name="T23" fmla="*/ 108 h 1013"/>
                    <a:gd name="T24" fmla="*/ 5422 w 7249"/>
                    <a:gd name="T25" fmla="*/ 108 h 1013"/>
                    <a:gd name="T26" fmla="*/ 4516 w 7249"/>
                    <a:gd name="T27" fmla="*/ 1013 h 1013"/>
                    <a:gd name="T28" fmla="*/ 2737 w 7249"/>
                    <a:gd name="T29" fmla="*/ 1013 h 1013"/>
                    <a:gd name="T30" fmla="*/ 1832 w 7249"/>
                    <a:gd name="T31" fmla="*/ 108 h 1013"/>
                    <a:gd name="T32" fmla="*/ 9 w 7249"/>
                    <a:gd name="T33" fmla="*/ 108 h 1013"/>
                    <a:gd name="T34" fmla="*/ 15 w 7249"/>
                    <a:gd name="T35" fmla="*/ 84 h 1013"/>
                    <a:gd name="T36" fmla="*/ 13 w 7249"/>
                    <a:gd name="T37" fmla="*/ 57 h 1013"/>
                    <a:gd name="T38" fmla="*/ 9 w 7249"/>
                    <a:gd name="T39" fmla="*/ 29 h 1013"/>
                    <a:gd name="T40" fmla="*/ 0 w 7249"/>
                    <a:gd name="T41" fmla="*/ 0 h 101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7249" h="1013">
                      <a:moveTo>
                        <a:pt x="0" y="0"/>
                      </a:moveTo>
                      <a:lnTo>
                        <a:pt x="1876" y="0"/>
                      </a:lnTo>
                      <a:lnTo>
                        <a:pt x="2781" y="907"/>
                      </a:lnTo>
                      <a:lnTo>
                        <a:pt x="4472" y="907"/>
                      </a:lnTo>
                      <a:lnTo>
                        <a:pt x="5376" y="0"/>
                      </a:lnTo>
                      <a:lnTo>
                        <a:pt x="7249" y="0"/>
                      </a:lnTo>
                      <a:lnTo>
                        <a:pt x="7243" y="31"/>
                      </a:lnTo>
                      <a:lnTo>
                        <a:pt x="7241" y="55"/>
                      </a:lnTo>
                      <a:lnTo>
                        <a:pt x="7241" y="73"/>
                      </a:lnTo>
                      <a:lnTo>
                        <a:pt x="7243" y="86"/>
                      </a:lnTo>
                      <a:lnTo>
                        <a:pt x="7247" y="97"/>
                      </a:lnTo>
                      <a:lnTo>
                        <a:pt x="7249" y="108"/>
                      </a:lnTo>
                      <a:lnTo>
                        <a:pt x="5422" y="108"/>
                      </a:lnTo>
                      <a:lnTo>
                        <a:pt x="4516" y="1013"/>
                      </a:lnTo>
                      <a:lnTo>
                        <a:pt x="2737" y="1013"/>
                      </a:lnTo>
                      <a:lnTo>
                        <a:pt x="1832" y="108"/>
                      </a:lnTo>
                      <a:lnTo>
                        <a:pt x="9" y="108"/>
                      </a:lnTo>
                      <a:lnTo>
                        <a:pt x="15" y="84"/>
                      </a:lnTo>
                      <a:lnTo>
                        <a:pt x="13" y="57"/>
                      </a:lnTo>
                      <a:lnTo>
                        <a:pt x="9" y="2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7" name="Group 726"/>
                <p:cNvGrpSpPr/>
                <p:nvPr/>
              </p:nvGrpSpPr>
              <p:grpSpPr>
                <a:xfrm>
                  <a:off x="350838" y="2420938"/>
                  <a:ext cx="11493500" cy="1436688"/>
                  <a:chOff x="350838" y="2420938"/>
                  <a:chExt cx="11493500" cy="1436688"/>
                </a:xfrm>
              </p:grpSpPr>
              <p:sp>
                <p:nvSpPr>
                  <p:cNvPr id="315" name="Line 231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2420938"/>
                    <a:ext cx="28940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6" name="Line 232"/>
                  <p:cNvSpPr>
                    <a:spLocks noChangeShapeType="1"/>
                  </p:cNvSpPr>
                  <p:nvPr/>
                </p:nvSpPr>
                <p:spPr bwMode="auto">
                  <a:xfrm>
                    <a:off x="3244850" y="2420938"/>
                    <a:ext cx="1436688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7" name="Line 233"/>
                  <p:cNvSpPr>
                    <a:spLocks noChangeShapeType="1"/>
                  </p:cNvSpPr>
                  <p:nvPr/>
                </p:nvSpPr>
                <p:spPr bwMode="auto">
                  <a:xfrm>
                    <a:off x="4681538" y="3857626"/>
                    <a:ext cx="28241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8" name="Line 23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505700" y="2420938"/>
                    <a:ext cx="1438275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19" name="Line 235"/>
                  <p:cNvSpPr>
                    <a:spLocks noChangeShapeType="1"/>
                  </p:cNvSpPr>
                  <p:nvPr/>
                </p:nvSpPr>
                <p:spPr bwMode="auto">
                  <a:xfrm>
                    <a:off x="8943975" y="2420938"/>
                    <a:ext cx="2900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8" name="Group 727"/>
                <p:cNvGrpSpPr/>
                <p:nvPr/>
              </p:nvGrpSpPr>
              <p:grpSpPr>
                <a:xfrm>
                  <a:off x="336550" y="2249488"/>
                  <a:ext cx="11507788" cy="1439863"/>
                  <a:chOff x="336550" y="2249488"/>
                  <a:chExt cx="11507788" cy="1439863"/>
                </a:xfrm>
              </p:grpSpPr>
              <p:sp>
                <p:nvSpPr>
                  <p:cNvPr id="320" name="Line 236"/>
                  <p:cNvSpPr>
                    <a:spLocks noChangeShapeType="1"/>
                  </p:cNvSpPr>
                  <p:nvPr/>
                </p:nvSpPr>
                <p:spPr bwMode="auto">
                  <a:xfrm>
                    <a:off x="336550" y="2249488"/>
                    <a:ext cx="2978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1" name="Line 237"/>
                  <p:cNvSpPr>
                    <a:spLocks noChangeShapeType="1"/>
                  </p:cNvSpPr>
                  <p:nvPr/>
                </p:nvSpPr>
                <p:spPr bwMode="auto">
                  <a:xfrm>
                    <a:off x="3314700" y="2249488"/>
                    <a:ext cx="1436688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2" name="Line 238"/>
                  <p:cNvSpPr>
                    <a:spLocks noChangeShapeType="1"/>
                  </p:cNvSpPr>
                  <p:nvPr/>
                </p:nvSpPr>
                <p:spPr bwMode="auto">
                  <a:xfrm>
                    <a:off x="4751388" y="3689351"/>
                    <a:ext cx="26844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3" name="Line 23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35850" y="2249488"/>
                    <a:ext cx="1435100" cy="14398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4" name="Line 240"/>
                  <p:cNvSpPr>
                    <a:spLocks noChangeShapeType="1"/>
                  </p:cNvSpPr>
                  <p:nvPr/>
                </p:nvSpPr>
                <p:spPr bwMode="auto">
                  <a:xfrm>
                    <a:off x="8870950" y="2249488"/>
                    <a:ext cx="29733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9" name="Group 728"/>
                <p:cNvGrpSpPr/>
                <p:nvPr/>
              </p:nvGrpSpPr>
              <p:grpSpPr>
                <a:xfrm>
                  <a:off x="357188" y="2330451"/>
                  <a:ext cx="11463338" cy="1435100"/>
                  <a:chOff x="357188" y="2330451"/>
                  <a:chExt cx="11463338" cy="1435100"/>
                </a:xfrm>
              </p:grpSpPr>
              <p:sp>
                <p:nvSpPr>
                  <p:cNvPr id="325" name="Line 241"/>
                  <p:cNvSpPr>
                    <a:spLocks noChangeShapeType="1"/>
                  </p:cNvSpPr>
                  <p:nvPr/>
                </p:nvSpPr>
                <p:spPr bwMode="auto">
                  <a:xfrm>
                    <a:off x="357188" y="2330451"/>
                    <a:ext cx="7302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6" name="Line 242"/>
                  <p:cNvSpPr>
                    <a:spLocks noChangeShapeType="1"/>
                  </p:cNvSpPr>
                  <p:nvPr/>
                </p:nvSpPr>
                <p:spPr bwMode="auto">
                  <a:xfrm>
                    <a:off x="511175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7" name="Line 243"/>
                  <p:cNvSpPr>
                    <a:spLocks noChangeShapeType="1"/>
                  </p:cNvSpPr>
                  <p:nvPr/>
                </p:nvSpPr>
                <p:spPr bwMode="auto">
                  <a:xfrm>
                    <a:off x="6746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8" name="Line 244"/>
                  <p:cNvSpPr>
                    <a:spLocks noChangeShapeType="1"/>
                  </p:cNvSpPr>
                  <p:nvPr/>
                </p:nvSpPr>
                <p:spPr bwMode="auto">
                  <a:xfrm>
                    <a:off x="8350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29" name="Line 245"/>
                  <p:cNvSpPr>
                    <a:spLocks noChangeShapeType="1"/>
                  </p:cNvSpPr>
                  <p:nvPr/>
                </p:nvSpPr>
                <p:spPr bwMode="auto">
                  <a:xfrm>
                    <a:off x="9969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0" name="Line 246"/>
                  <p:cNvSpPr>
                    <a:spLocks noChangeShapeType="1"/>
                  </p:cNvSpPr>
                  <p:nvPr/>
                </p:nvSpPr>
                <p:spPr bwMode="auto">
                  <a:xfrm>
                    <a:off x="11572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1" name="Line 247"/>
                  <p:cNvSpPr>
                    <a:spLocks noChangeShapeType="1"/>
                  </p:cNvSpPr>
                  <p:nvPr/>
                </p:nvSpPr>
                <p:spPr bwMode="auto">
                  <a:xfrm>
                    <a:off x="13208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2" name="Line 248"/>
                  <p:cNvSpPr>
                    <a:spLocks noChangeShapeType="1"/>
                  </p:cNvSpPr>
                  <p:nvPr/>
                </p:nvSpPr>
                <p:spPr bwMode="auto">
                  <a:xfrm>
                    <a:off x="14811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3" name="Line 249"/>
                  <p:cNvSpPr>
                    <a:spLocks noChangeShapeType="1"/>
                  </p:cNvSpPr>
                  <p:nvPr/>
                </p:nvSpPr>
                <p:spPr bwMode="auto">
                  <a:xfrm>
                    <a:off x="16414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4" name="Line 250"/>
                  <p:cNvSpPr>
                    <a:spLocks noChangeShapeType="1"/>
                  </p:cNvSpPr>
                  <p:nvPr/>
                </p:nvSpPr>
                <p:spPr bwMode="auto">
                  <a:xfrm>
                    <a:off x="180181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5" name="Line 251"/>
                  <p:cNvSpPr>
                    <a:spLocks noChangeShapeType="1"/>
                  </p:cNvSpPr>
                  <p:nvPr/>
                </p:nvSpPr>
                <p:spPr bwMode="auto">
                  <a:xfrm>
                    <a:off x="196373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6" name="Line 252"/>
                  <p:cNvSpPr>
                    <a:spLocks noChangeShapeType="1"/>
                  </p:cNvSpPr>
                  <p:nvPr/>
                </p:nvSpPr>
                <p:spPr bwMode="auto">
                  <a:xfrm>
                    <a:off x="21272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7" name="Line 253"/>
                  <p:cNvSpPr>
                    <a:spLocks noChangeShapeType="1"/>
                  </p:cNvSpPr>
                  <p:nvPr/>
                </p:nvSpPr>
                <p:spPr bwMode="auto">
                  <a:xfrm>
                    <a:off x="22875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8" name="Line 254"/>
                  <p:cNvSpPr>
                    <a:spLocks noChangeShapeType="1"/>
                  </p:cNvSpPr>
                  <p:nvPr/>
                </p:nvSpPr>
                <p:spPr bwMode="auto">
                  <a:xfrm>
                    <a:off x="24479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39" name="Line 255"/>
                  <p:cNvSpPr>
                    <a:spLocks noChangeShapeType="1"/>
                  </p:cNvSpPr>
                  <p:nvPr/>
                </p:nvSpPr>
                <p:spPr bwMode="auto">
                  <a:xfrm>
                    <a:off x="26082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0" name="Line 256"/>
                  <p:cNvSpPr>
                    <a:spLocks noChangeShapeType="1"/>
                  </p:cNvSpPr>
                  <p:nvPr/>
                </p:nvSpPr>
                <p:spPr bwMode="auto">
                  <a:xfrm>
                    <a:off x="2770188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1" name="Line 257"/>
                  <p:cNvSpPr>
                    <a:spLocks noChangeShapeType="1"/>
                  </p:cNvSpPr>
                  <p:nvPr/>
                </p:nvSpPr>
                <p:spPr bwMode="auto">
                  <a:xfrm>
                    <a:off x="2933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2" name="Line 258"/>
                  <p:cNvSpPr>
                    <a:spLocks noChangeShapeType="1"/>
                  </p:cNvSpPr>
                  <p:nvPr/>
                </p:nvSpPr>
                <p:spPr bwMode="auto">
                  <a:xfrm>
                    <a:off x="30940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3" name="Line 259"/>
                  <p:cNvSpPr>
                    <a:spLocks noChangeShapeType="1"/>
                  </p:cNvSpPr>
                  <p:nvPr/>
                </p:nvSpPr>
                <p:spPr bwMode="auto">
                  <a:xfrm>
                    <a:off x="3254375" y="2330451"/>
                    <a:ext cx="285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4" name="Line 260"/>
                  <p:cNvSpPr>
                    <a:spLocks noChangeShapeType="1"/>
                  </p:cNvSpPr>
                  <p:nvPr/>
                </p:nvSpPr>
                <p:spPr bwMode="auto">
                  <a:xfrm>
                    <a:off x="3282950" y="2330451"/>
                    <a:ext cx="38100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5" name="Line 261"/>
                  <p:cNvSpPr>
                    <a:spLocks noChangeShapeType="1"/>
                  </p:cNvSpPr>
                  <p:nvPr/>
                </p:nvSpPr>
                <p:spPr bwMode="auto">
                  <a:xfrm>
                    <a:off x="3376613" y="2424113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6" name="Line 262"/>
                  <p:cNvSpPr>
                    <a:spLocks noChangeShapeType="1"/>
                  </p:cNvSpPr>
                  <p:nvPr/>
                </p:nvSpPr>
                <p:spPr bwMode="auto">
                  <a:xfrm>
                    <a:off x="3492500" y="25400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7" name="Line 263"/>
                  <p:cNvSpPr>
                    <a:spLocks noChangeShapeType="1"/>
                  </p:cNvSpPr>
                  <p:nvPr/>
                </p:nvSpPr>
                <p:spPr bwMode="auto">
                  <a:xfrm>
                    <a:off x="3603625" y="2651126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8" name="Line 264"/>
                  <p:cNvSpPr>
                    <a:spLocks noChangeShapeType="1"/>
                  </p:cNvSpPr>
                  <p:nvPr/>
                </p:nvSpPr>
                <p:spPr bwMode="auto">
                  <a:xfrm>
                    <a:off x="3719513" y="27670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49" name="Line 265"/>
                  <p:cNvSpPr>
                    <a:spLocks noChangeShapeType="1"/>
                  </p:cNvSpPr>
                  <p:nvPr/>
                </p:nvSpPr>
                <p:spPr bwMode="auto">
                  <a:xfrm>
                    <a:off x="3833813" y="288290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0" name="Line 266"/>
                  <p:cNvSpPr>
                    <a:spLocks noChangeShapeType="1"/>
                  </p:cNvSpPr>
                  <p:nvPr/>
                </p:nvSpPr>
                <p:spPr bwMode="auto">
                  <a:xfrm>
                    <a:off x="3946525" y="29940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1" name="Line 267"/>
                  <p:cNvSpPr>
                    <a:spLocks noChangeShapeType="1"/>
                  </p:cNvSpPr>
                  <p:nvPr/>
                </p:nvSpPr>
                <p:spPr bwMode="auto">
                  <a:xfrm>
                    <a:off x="4060825" y="31099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2" name="Line 268"/>
                  <p:cNvSpPr>
                    <a:spLocks noChangeShapeType="1"/>
                  </p:cNvSpPr>
                  <p:nvPr/>
                </p:nvSpPr>
                <p:spPr bwMode="auto">
                  <a:xfrm>
                    <a:off x="4176713" y="32242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3" name="Line 269"/>
                  <p:cNvSpPr>
                    <a:spLocks noChangeShapeType="1"/>
                  </p:cNvSpPr>
                  <p:nvPr/>
                </p:nvSpPr>
                <p:spPr bwMode="auto">
                  <a:xfrm>
                    <a:off x="4287838" y="3336926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4" name="Line 270"/>
                  <p:cNvSpPr>
                    <a:spLocks noChangeShapeType="1"/>
                  </p:cNvSpPr>
                  <p:nvPr/>
                </p:nvSpPr>
                <p:spPr bwMode="auto">
                  <a:xfrm>
                    <a:off x="4403725" y="3451226"/>
                    <a:ext cx="55563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5" name="Line 271"/>
                  <p:cNvSpPr>
                    <a:spLocks noChangeShapeType="1"/>
                  </p:cNvSpPr>
                  <p:nvPr/>
                </p:nvSpPr>
                <p:spPr bwMode="auto">
                  <a:xfrm>
                    <a:off x="4518025" y="3567113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6" name="Line 272"/>
                  <p:cNvSpPr>
                    <a:spLocks noChangeShapeType="1"/>
                  </p:cNvSpPr>
                  <p:nvPr/>
                </p:nvSpPr>
                <p:spPr bwMode="auto">
                  <a:xfrm>
                    <a:off x="4630738" y="3678238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7" name="Line 273"/>
                  <p:cNvSpPr>
                    <a:spLocks noChangeShapeType="1"/>
                  </p:cNvSpPr>
                  <p:nvPr/>
                </p:nvSpPr>
                <p:spPr bwMode="auto">
                  <a:xfrm>
                    <a:off x="47561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8" name="Line 274"/>
                  <p:cNvSpPr>
                    <a:spLocks noChangeShapeType="1"/>
                  </p:cNvSpPr>
                  <p:nvPr/>
                </p:nvSpPr>
                <p:spPr bwMode="auto">
                  <a:xfrm>
                    <a:off x="491648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59" name="Line 275"/>
                  <p:cNvSpPr>
                    <a:spLocks noChangeShapeType="1"/>
                  </p:cNvSpPr>
                  <p:nvPr/>
                </p:nvSpPr>
                <p:spPr bwMode="auto">
                  <a:xfrm>
                    <a:off x="50800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0" name="Line 276"/>
                  <p:cNvSpPr>
                    <a:spLocks noChangeShapeType="1"/>
                  </p:cNvSpPr>
                  <p:nvPr/>
                </p:nvSpPr>
                <p:spPr bwMode="auto">
                  <a:xfrm>
                    <a:off x="52403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1" name="Line 277"/>
                  <p:cNvSpPr>
                    <a:spLocks noChangeShapeType="1"/>
                  </p:cNvSpPr>
                  <p:nvPr/>
                </p:nvSpPr>
                <p:spPr bwMode="auto">
                  <a:xfrm>
                    <a:off x="54006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2" name="Line 278"/>
                  <p:cNvSpPr>
                    <a:spLocks noChangeShapeType="1"/>
                  </p:cNvSpPr>
                  <p:nvPr/>
                </p:nvSpPr>
                <p:spPr bwMode="auto">
                  <a:xfrm>
                    <a:off x="556260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3" name="Line 279"/>
                  <p:cNvSpPr>
                    <a:spLocks noChangeShapeType="1"/>
                  </p:cNvSpPr>
                  <p:nvPr/>
                </p:nvSpPr>
                <p:spPr bwMode="auto">
                  <a:xfrm>
                    <a:off x="5722938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4" name="Line 280"/>
                  <p:cNvSpPr>
                    <a:spLocks noChangeShapeType="1"/>
                  </p:cNvSpPr>
                  <p:nvPr/>
                </p:nvSpPr>
                <p:spPr bwMode="auto">
                  <a:xfrm>
                    <a:off x="588645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5" name="Line 281"/>
                  <p:cNvSpPr>
                    <a:spLocks noChangeShapeType="1"/>
                  </p:cNvSpPr>
                  <p:nvPr/>
                </p:nvSpPr>
                <p:spPr bwMode="auto">
                  <a:xfrm>
                    <a:off x="604678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6" name="Line 282"/>
                  <p:cNvSpPr>
                    <a:spLocks noChangeShapeType="1"/>
                  </p:cNvSpPr>
                  <p:nvPr/>
                </p:nvSpPr>
                <p:spPr bwMode="auto">
                  <a:xfrm>
                    <a:off x="620712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7" name="Line 283"/>
                  <p:cNvSpPr>
                    <a:spLocks noChangeShapeType="1"/>
                  </p:cNvSpPr>
                  <p:nvPr/>
                </p:nvSpPr>
                <p:spPr bwMode="auto">
                  <a:xfrm>
                    <a:off x="6369050" y="37655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8" name="Line 284"/>
                  <p:cNvSpPr>
                    <a:spLocks noChangeShapeType="1"/>
                  </p:cNvSpPr>
                  <p:nvPr/>
                </p:nvSpPr>
                <p:spPr bwMode="auto">
                  <a:xfrm>
                    <a:off x="652938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69" name="Line 285"/>
                  <p:cNvSpPr>
                    <a:spLocks noChangeShapeType="1"/>
                  </p:cNvSpPr>
                  <p:nvPr/>
                </p:nvSpPr>
                <p:spPr bwMode="auto">
                  <a:xfrm>
                    <a:off x="6692900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0" name="Line 286"/>
                  <p:cNvSpPr>
                    <a:spLocks noChangeShapeType="1"/>
                  </p:cNvSpPr>
                  <p:nvPr/>
                </p:nvSpPr>
                <p:spPr bwMode="auto">
                  <a:xfrm>
                    <a:off x="6853238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1" name="Line 287"/>
                  <p:cNvSpPr>
                    <a:spLocks noChangeShapeType="1"/>
                  </p:cNvSpPr>
                  <p:nvPr/>
                </p:nvSpPr>
                <p:spPr bwMode="auto">
                  <a:xfrm>
                    <a:off x="7013575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2" name="Line 288"/>
                  <p:cNvSpPr>
                    <a:spLocks noChangeShapeType="1"/>
                  </p:cNvSpPr>
                  <p:nvPr/>
                </p:nvSpPr>
                <p:spPr bwMode="auto">
                  <a:xfrm>
                    <a:off x="7173913" y="37655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3" name="Line 289"/>
                  <p:cNvSpPr>
                    <a:spLocks noChangeShapeType="1"/>
                  </p:cNvSpPr>
                  <p:nvPr/>
                </p:nvSpPr>
                <p:spPr bwMode="auto">
                  <a:xfrm>
                    <a:off x="7335838" y="37655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4" name="Line 2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488238" y="3689351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5" name="Line 2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604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6" name="Line 2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718425" y="3462338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7" name="Line 2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31138" y="3346451"/>
                    <a:ext cx="58738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8" name="Line 2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945438" y="32353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79" name="Line 2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061325" y="3119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0" name="Line 2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172450" y="3005138"/>
                    <a:ext cx="60325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1" name="Line 2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288338" y="28924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2" name="Line 2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402638" y="2778126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3" name="Line 29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515350" y="2662238"/>
                    <a:ext cx="58738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4" name="Line 30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629650" y="2551113"/>
                    <a:ext cx="57150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5" name="Line 3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745538" y="2435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6" name="Line 3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8856663" y="2330451"/>
                    <a:ext cx="49213" cy="4921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7" name="Line 303"/>
                  <p:cNvSpPr>
                    <a:spLocks noChangeShapeType="1"/>
                  </p:cNvSpPr>
                  <p:nvPr/>
                </p:nvSpPr>
                <p:spPr bwMode="auto">
                  <a:xfrm>
                    <a:off x="8905875" y="2330451"/>
                    <a:ext cx="14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8" name="Line 304"/>
                  <p:cNvSpPr>
                    <a:spLocks noChangeShapeType="1"/>
                  </p:cNvSpPr>
                  <p:nvPr/>
                </p:nvSpPr>
                <p:spPr bwMode="auto">
                  <a:xfrm>
                    <a:off x="89995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89" name="Line 305"/>
                  <p:cNvSpPr>
                    <a:spLocks noChangeShapeType="1"/>
                  </p:cNvSpPr>
                  <p:nvPr/>
                </p:nvSpPr>
                <p:spPr bwMode="auto">
                  <a:xfrm>
                    <a:off x="9161463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0" name="Line 306"/>
                  <p:cNvSpPr>
                    <a:spLocks noChangeShapeType="1"/>
                  </p:cNvSpPr>
                  <p:nvPr/>
                </p:nvSpPr>
                <p:spPr bwMode="auto">
                  <a:xfrm>
                    <a:off x="93218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1" name="Line 307"/>
                  <p:cNvSpPr>
                    <a:spLocks noChangeShapeType="1"/>
                  </p:cNvSpPr>
                  <p:nvPr/>
                </p:nvSpPr>
                <p:spPr bwMode="auto">
                  <a:xfrm>
                    <a:off x="948213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2" name="Line 308"/>
                  <p:cNvSpPr>
                    <a:spLocks noChangeShapeType="1"/>
                  </p:cNvSpPr>
                  <p:nvPr/>
                </p:nvSpPr>
                <p:spPr bwMode="auto">
                  <a:xfrm>
                    <a:off x="96456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3" name="Line 309"/>
                  <p:cNvSpPr>
                    <a:spLocks noChangeShapeType="1"/>
                  </p:cNvSpPr>
                  <p:nvPr/>
                </p:nvSpPr>
                <p:spPr bwMode="auto">
                  <a:xfrm>
                    <a:off x="98059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4" name="Line 310"/>
                  <p:cNvSpPr>
                    <a:spLocks noChangeShapeType="1"/>
                  </p:cNvSpPr>
                  <p:nvPr/>
                </p:nvSpPr>
                <p:spPr bwMode="auto">
                  <a:xfrm>
                    <a:off x="99663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5" name="Line 311"/>
                  <p:cNvSpPr>
                    <a:spLocks noChangeShapeType="1"/>
                  </p:cNvSpPr>
                  <p:nvPr/>
                </p:nvSpPr>
                <p:spPr bwMode="auto">
                  <a:xfrm>
                    <a:off x="1012825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6" name="Line 312"/>
                  <p:cNvSpPr>
                    <a:spLocks noChangeShapeType="1"/>
                  </p:cNvSpPr>
                  <p:nvPr/>
                </p:nvSpPr>
                <p:spPr bwMode="auto">
                  <a:xfrm>
                    <a:off x="10288588" y="2330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7" name="Line 313"/>
                  <p:cNvSpPr>
                    <a:spLocks noChangeShapeType="1"/>
                  </p:cNvSpPr>
                  <p:nvPr/>
                </p:nvSpPr>
                <p:spPr bwMode="auto">
                  <a:xfrm>
                    <a:off x="1045210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8" name="Line 314"/>
                  <p:cNvSpPr>
                    <a:spLocks noChangeShapeType="1"/>
                  </p:cNvSpPr>
                  <p:nvPr/>
                </p:nvSpPr>
                <p:spPr bwMode="auto">
                  <a:xfrm>
                    <a:off x="1061243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399" name="Line 315"/>
                  <p:cNvSpPr>
                    <a:spLocks noChangeShapeType="1"/>
                  </p:cNvSpPr>
                  <p:nvPr/>
                </p:nvSpPr>
                <p:spPr bwMode="auto">
                  <a:xfrm>
                    <a:off x="1077277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0" name="Line 316"/>
                  <p:cNvSpPr>
                    <a:spLocks noChangeShapeType="1"/>
                  </p:cNvSpPr>
                  <p:nvPr/>
                </p:nvSpPr>
                <p:spPr bwMode="auto">
                  <a:xfrm>
                    <a:off x="10934700" y="2330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1" name="Line 317"/>
                  <p:cNvSpPr>
                    <a:spLocks noChangeShapeType="1"/>
                  </p:cNvSpPr>
                  <p:nvPr/>
                </p:nvSpPr>
                <p:spPr bwMode="auto">
                  <a:xfrm>
                    <a:off x="11095038" y="2330451"/>
                    <a:ext cx="825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2" name="Line 318"/>
                  <p:cNvSpPr>
                    <a:spLocks noChangeShapeType="1"/>
                  </p:cNvSpPr>
                  <p:nvPr/>
                </p:nvSpPr>
                <p:spPr bwMode="auto">
                  <a:xfrm>
                    <a:off x="11258550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3" name="Line 319"/>
                  <p:cNvSpPr>
                    <a:spLocks noChangeShapeType="1"/>
                  </p:cNvSpPr>
                  <p:nvPr/>
                </p:nvSpPr>
                <p:spPr bwMode="auto">
                  <a:xfrm>
                    <a:off x="11418888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4" name="Line 320"/>
                  <p:cNvSpPr>
                    <a:spLocks noChangeShapeType="1"/>
                  </p:cNvSpPr>
                  <p:nvPr/>
                </p:nvSpPr>
                <p:spPr bwMode="auto">
                  <a:xfrm>
                    <a:off x="11579225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5" name="Line 321"/>
                  <p:cNvSpPr>
                    <a:spLocks noChangeShapeType="1"/>
                  </p:cNvSpPr>
                  <p:nvPr/>
                </p:nvSpPr>
                <p:spPr bwMode="auto">
                  <a:xfrm>
                    <a:off x="11739563" y="2330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  <p:grpSp>
            <p:nvGrpSpPr>
              <p:cNvPr id="722" name="Group 721"/>
              <p:cNvGrpSpPr/>
              <p:nvPr/>
            </p:nvGrpSpPr>
            <p:grpSpPr>
              <a:xfrm>
                <a:off x="336550" y="2970213"/>
                <a:ext cx="11507788" cy="1606551"/>
                <a:chOff x="336550" y="2970213"/>
                <a:chExt cx="11507788" cy="1606551"/>
              </a:xfrm>
            </p:grpSpPr>
            <p:sp>
              <p:nvSpPr>
                <p:cNvPr id="406" name="Freeform 322"/>
                <p:cNvSpPr>
                  <a:spLocks/>
                </p:cNvSpPr>
                <p:nvPr/>
              </p:nvSpPr>
              <p:spPr bwMode="auto">
                <a:xfrm>
                  <a:off x="336550" y="2970213"/>
                  <a:ext cx="11507788" cy="1606550"/>
                </a:xfrm>
                <a:custGeom>
                  <a:avLst/>
                  <a:gdLst>
                    <a:gd name="T0" fmla="*/ 0 w 7249"/>
                    <a:gd name="T1" fmla="*/ 0 h 1012"/>
                    <a:gd name="T2" fmla="*/ 1689 w 7249"/>
                    <a:gd name="T3" fmla="*/ 0 h 1012"/>
                    <a:gd name="T4" fmla="*/ 2592 w 7249"/>
                    <a:gd name="T5" fmla="*/ 906 h 1012"/>
                    <a:gd name="T6" fmla="*/ 4659 w 7249"/>
                    <a:gd name="T7" fmla="*/ 906 h 1012"/>
                    <a:gd name="T8" fmla="*/ 5565 w 7249"/>
                    <a:gd name="T9" fmla="*/ 0 h 1012"/>
                    <a:gd name="T10" fmla="*/ 7249 w 7249"/>
                    <a:gd name="T11" fmla="*/ 0 h 1012"/>
                    <a:gd name="T12" fmla="*/ 7247 w 7249"/>
                    <a:gd name="T13" fmla="*/ 28 h 1012"/>
                    <a:gd name="T14" fmla="*/ 7245 w 7249"/>
                    <a:gd name="T15" fmla="*/ 57 h 1012"/>
                    <a:gd name="T16" fmla="*/ 7245 w 7249"/>
                    <a:gd name="T17" fmla="*/ 83 h 1012"/>
                    <a:gd name="T18" fmla="*/ 7249 w 7249"/>
                    <a:gd name="T19" fmla="*/ 107 h 1012"/>
                    <a:gd name="T20" fmla="*/ 5609 w 7249"/>
                    <a:gd name="T21" fmla="*/ 107 h 1012"/>
                    <a:gd name="T22" fmla="*/ 4705 w 7249"/>
                    <a:gd name="T23" fmla="*/ 1012 h 1012"/>
                    <a:gd name="T24" fmla="*/ 2548 w 7249"/>
                    <a:gd name="T25" fmla="*/ 1012 h 1012"/>
                    <a:gd name="T26" fmla="*/ 1645 w 7249"/>
                    <a:gd name="T27" fmla="*/ 107 h 1012"/>
                    <a:gd name="T28" fmla="*/ 9 w 7249"/>
                    <a:gd name="T29" fmla="*/ 107 h 1012"/>
                    <a:gd name="T30" fmla="*/ 13 w 7249"/>
                    <a:gd name="T31" fmla="*/ 79 h 1012"/>
                    <a:gd name="T32" fmla="*/ 11 w 7249"/>
                    <a:gd name="T33" fmla="*/ 50 h 1012"/>
                    <a:gd name="T34" fmla="*/ 7 w 7249"/>
                    <a:gd name="T35" fmla="*/ 26 h 1012"/>
                    <a:gd name="T36" fmla="*/ 0 w 7249"/>
                    <a:gd name="T37" fmla="*/ 0 h 10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7249" h="1012">
                      <a:moveTo>
                        <a:pt x="0" y="0"/>
                      </a:moveTo>
                      <a:lnTo>
                        <a:pt x="1689" y="0"/>
                      </a:lnTo>
                      <a:lnTo>
                        <a:pt x="2592" y="906"/>
                      </a:lnTo>
                      <a:lnTo>
                        <a:pt x="4659" y="906"/>
                      </a:lnTo>
                      <a:lnTo>
                        <a:pt x="5565" y="0"/>
                      </a:lnTo>
                      <a:lnTo>
                        <a:pt x="7249" y="0"/>
                      </a:lnTo>
                      <a:lnTo>
                        <a:pt x="7247" y="28"/>
                      </a:lnTo>
                      <a:lnTo>
                        <a:pt x="7245" y="57"/>
                      </a:lnTo>
                      <a:lnTo>
                        <a:pt x="7245" y="83"/>
                      </a:lnTo>
                      <a:lnTo>
                        <a:pt x="7249" y="107"/>
                      </a:lnTo>
                      <a:lnTo>
                        <a:pt x="5609" y="107"/>
                      </a:lnTo>
                      <a:lnTo>
                        <a:pt x="4705" y="1012"/>
                      </a:lnTo>
                      <a:lnTo>
                        <a:pt x="2548" y="1012"/>
                      </a:lnTo>
                      <a:lnTo>
                        <a:pt x="1645" y="107"/>
                      </a:lnTo>
                      <a:lnTo>
                        <a:pt x="9" y="107"/>
                      </a:lnTo>
                      <a:lnTo>
                        <a:pt x="13" y="79"/>
                      </a:lnTo>
                      <a:lnTo>
                        <a:pt x="11" y="50"/>
                      </a:lnTo>
                      <a:lnTo>
                        <a:pt x="7" y="2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D40000"/>
                </a:solidFill>
                <a:ln w="0">
                  <a:solidFill>
                    <a:srgbClr val="D40000"/>
                  </a:solidFill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grpSp>
              <p:nvGrpSpPr>
                <p:cNvPr id="721" name="Group 720"/>
                <p:cNvGrpSpPr/>
                <p:nvPr/>
              </p:nvGrpSpPr>
              <p:grpSpPr>
                <a:xfrm>
                  <a:off x="350838" y="3140076"/>
                  <a:ext cx="11493500" cy="1436688"/>
                  <a:chOff x="350838" y="3140076"/>
                  <a:chExt cx="11493500" cy="1436688"/>
                </a:xfrm>
              </p:grpSpPr>
              <p:sp>
                <p:nvSpPr>
                  <p:cNvPr id="407" name="Line 323"/>
                  <p:cNvSpPr>
                    <a:spLocks noChangeShapeType="1"/>
                  </p:cNvSpPr>
                  <p:nvPr/>
                </p:nvSpPr>
                <p:spPr bwMode="auto">
                  <a:xfrm>
                    <a:off x="350838" y="3140076"/>
                    <a:ext cx="25971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8" name="Line 324"/>
                  <p:cNvSpPr>
                    <a:spLocks noChangeShapeType="1"/>
                  </p:cNvSpPr>
                  <p:nvPr/>
                </p:nvSpPr>
                <p:spPr bwMode="auto">
                  <a:xfrm>
                    <a:off x="2947988" y="3140076"/>
                    <a:ext cx="1433513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09" name="Line 325"/>
                  <p:cNvSpPr>
                    <a:spLocks noChangeShapeType="1"/>
                  </p:cNvSpPr>
                  <p:nvPr/>
                </p:nvSpPr>
                <p:spPr bwMode="auto">
                  <a:xfrm>
                    <a:off x="4381500" y="4576763"/>
                    <a:ext cx="34242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0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7805738" y="3140076"/>
                    <a:ext cx="1435100" cy="14366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1" name="Line 327"/>
                  <p:cNvSpPr>
                    <a:spLocks noChangeShapeType="1"/>
                  </p:cNvSpPr>
                  <p:nvPr/>
                </p:nvSpPr>
                <p:spPr bwMode="auto">
                  <a:xfrm>
                    <a:off x="9240838" y="3140076"/>
                    <a:ext cx="26035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20" name="Group 719"/>
                <p:cNvGrpSpPr/>
                <p:nvPr/>
              </p:nvGrpSpPr>
              <p:grpSpPr>
                <a:xfrm>
                  <a:off x="336550" y="2970213"/>
                  <a:ext cx="11507788" cy="1438275"/>
                  <a:chOff x="336550" y="2970213"/>
                  <a:chExt cx="11507788" cy="1438275"/>
                </a:xfrm>
              </p:grpSpPr>
              <p:sp>
                <p:nvSpPr>
                  <p:cNvPr id="412" name="Line 32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70988" y="2970213"/>
                    <a:ext cx="26733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3" name="Line 32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732713" y="2970213"/>
                    <a:ext cx="1438275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4" name="Line 3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1350" y="4408488"/>
                    <a:ext cx="32813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5" name="Line 33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17838" y="2970213"/>
                    <a:ext cx="1433513" cy="143827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6" name="Line 33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36550" y="2970213"/>
                    <a:ext cx="268128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  <p:grpSp>
              <p:nvGrpSpPr>
                <p:cNvPr id="719" name="Group 718"/>
                <p:cNvGrpSpPr/>
                <p:nvPr/>
              </p:nvGrpSpPr>
              <p:grpSpPr>
                <a:xfrm>
                  <a:off x="374650" y="3049588"/>
                  <a:ext cx="11466513" cy="1439863"/>
                  <a:chOff x="374650" y="3049588"/>
                  <a:chExt cx="11466513" cy="1439863"/>
                </a:xfrm>
              </p:grpSpPr>
              <p:sp>
                <p:nvSpPr>
                  <p:cNvPr id="417" name="Line 33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764963" y="3049588"/>
                    <a:ext cx="7620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8" name="Line 33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46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19" name="Line 33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4442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0" name="Line 33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2823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1" name="Line 33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1188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2" name="Line 33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9585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3" name="Line 33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7981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4" name="Line 34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6378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5" name="Line 34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4759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6" name="Line 34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3124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7" name="Line 34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1520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8" name="Line 34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9917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29" name="Line 34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8313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0" name="Line 34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666288" y="3049588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1" name="Line 34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5059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2" name="Line 34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34561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3" name="Line 34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202738" y="3049588"/>
                    <a:ext cx="6191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4" name="Line 35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188450" y="3049588"/>
                    <a:ext cx="14288" cy="1428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5" name="Line 3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077325" y="3119438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6" name="Line 35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961438" y="32353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7" name="Line 35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847138" y="3349626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8" name="Line 3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734425" y="34623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39" name="Line 3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20125" y="3578226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0" name="Line 35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504238" y="3692526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1" name="Line 35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393113" y="3805238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2" name="Line 35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277225" y="39195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3" name="Line 35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162925" y="4035426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4" name="Line 36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050213" y="4146551"/>
                    <a:ext cx="57150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5" name="Line 36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935913" y="42624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6" name="Line 36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820025" y="4376738"/>
                    <a:ext cx="60325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7" name="Line 3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6835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8" name="Line 3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5199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49" name="Line 36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3596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0" name="Line 36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19931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1" name="Line 36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389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2" name="Line 36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8786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3" name="Line 36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71353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4" name="Line 37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5532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5" name="Line 3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392863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6" name="Line 37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2325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7" name="Line 37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60721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8" name="Line 37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907088" y="4489451"/>
                    <a:ext cx="84138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59" name="Line 37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74675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0" name="Line 37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58641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1" name="Line 37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42607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2" name="Line 37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26573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3" name="Line 37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100638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4" name="Line 38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940300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5" name="Line 38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779963" y="4489451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6" name="Line 38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619625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7" name="Line 3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4459288" y="4489451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8" name="Line 38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333875" y="4402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69" name="Line 38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217988" y="4286251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0" name="Line 38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4102100" y="4171951"/>
                    <a:ext cx="60325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1" name="Line 387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990975" y="4056063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2" name="Line 388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76675" y="39449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3" name="Line 389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760788" y="3829051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4" name="Line 3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649663" y="3713163"/>
                    <a:ext cx="55563" cy="60325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5" name="Line 39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533775" y="36020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6" name="Line 392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419475" y="3486151"/>
                    <a:ext cx="58738" cy="5715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7" name="Line 39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306763" y="3371851"/>
                    <a:ext cx="55563" cy="58738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8" name="Line 394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192463" y="3259138"/>
                    <a:ext cx="55563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79" name="Line 395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076575" y="3144838"/>
                    <a:ext cx="58738" cy="55563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0" name="Line 396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2986088" y="3049588"/>
                    <a:ext cx="34925" cy="3810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1" name="Line 3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954338" y="3049588"/>
                    <a:ext cx="31750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2" name="Line 39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940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3" name="Line 39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63366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4" name="Line 40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4733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5" name="Line 40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3129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6" name="Line 40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478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7" name="Line 4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9875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8" name="Line 40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7213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89" name="Line 40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687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0" name="Line 40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50653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1" name="Line 40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34143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2" name="Line 40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8110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3" name="Line 409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020763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4" name="Line 41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860425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5" name="Line 41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700088" y="3049588"/>
                    <a:ext cx="79375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6" name="Line 41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534988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  <p:sp>
                <p:nvSpPr>
                  <p:cNvPr id="497" name="Line 41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74650" y="3049588"/>
                    <a:ext cx="80963" cy="0"/>
                  </a:xfrm>
                  <a:prstGeom prst="line">
                    <a:avLst/>
                  </a:prstGeom>
                  <a:noFill/>
                  <a:ln w="11113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/>
                  <a:p>
                    <a:endParaRPr lang="uk-UA"/>
                  </a:p>
                </p:txBody>
              </p:sp>
            </p:grpSp>
          </p:grpSp>
        </p:grpSp>
        <p:grpSp>
          <p:nvGrpSpPr>
            <p:cNvPr id="700" name="Group 699"/>
            <p:cNvGrpSpPr/>
            <p:nvPr/>
          </p:nvGrpSpPr>
          <p:grpSpPr>
            <a:xfrm>
              <a:off x="5195888" y="3829050"/>
              <a:ext cx="1800225" cy="614363"/>
              <a:chOff x="5195888" y="3829050"/>
              <a:chExt cx="1800225" cy="614363"/>
            </a:xfrm>
          </p:grpSpPr>
          <p:sp>
            <p:nvSpPr>
              <p:cNvPr id="43" name="Rectangle 640"/>
              <p:cNvSpPr>
                <a:spLocks noChangeArrowheads="1"/>
              </p:cNvSpPr>
              <p:nvPr/>
            </p:nvSpPr>
            <p:spPr bwMode="auto">
              <a:xfrm>
                <a:off x="5195888" y="3829050"/>
                <a:ext cx="1800225" cy="614363"/>
              </a:xfrm>
              <a:prstGeom prst="rect">
                <a:avLst/>
              </a:prstGeom>
              <a:solidFill>
                <a:srgbClr val="D40000"/>
              </a:solidFill>
              <a:ln w="0">
                <a:solidFill>
                  <a:srgbClr val="D4000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4" name="Line 641"/>
              <p:cNvSpPr>
                <a:spLocks noChangeShapeType="1"/>
              </p:cNvSpPr>
              <p:nvPr/>
            </p:nvSpPr>
            <p:spPr bwMode="auto">
              <a:xfrm>
                <a:off x="5195888" y="3829050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5" name="Line 642"/>
              <p:cNvSpPr>
                <a:spLocks noChangeShapeType="1"/>
              </p:cNvSpPr>
              <p:nvPr/>
            </p:nvSpPr>
            <p:spPr bwMode="auto">
              <a:xfrm>
                <a:off x="6996113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6" name="Line 643"/>
              <p:cNvSpPr>
                <a:spLocks noChangeShapeType="1"/>
              </p:cNvSpPr>
              <p:nvPr/>
            </p:nvSpPr>
            <p:spPr bwMode="auto">
              <a:xfrm flipH="1">
                <a:off x="5195888" y="4443413"/>
                <a:ext cx="180022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7" name="Line 644"/>
              <p:cNvSpPr>
                <a:spLocks noChangeShapeType="1"/>
              </p:cNvSpPr>
              <p:nvPr/>
            </p:nvSpPr>
            <p:spPr bwMode="auto">
              <a:xfrm flipV="1">
                <a:off x="5195888" y="3829050"/>
                <a:ext cx="0" cy="614363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8" name="Line 645"/>
              <p:cNvSpPr>
                <a:spLocks noChangeShapeType="1"/>
              </p:cNvSpPr>
              <p:nvPr/>
            </p:nvSpPr>
            <p:spPr bwMode="auto">
              <a:xfrm>
                <a:off x="53768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49" name="Line 646"/>
              <p:cNvSpPr>
                <a:spLocks noChangeShapeType="1"/>
              </p:cNvSpPr>
              <p:nvPr/>
            </p:nvSpPr>
            <p:spPr bwMode="auto">
              <a:xfrm>
                <a:off x="5435600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0" name="Line 647"/>
              <p:cNvSpPr>
                <a:spLocks noChangeShapeType="1"/>
              </p:cNvSpPr>
              <p:nvPr/>
            </p:nvSpPr>
            <p:spPr bwMode="auto">
              <a:xfrm>
                <a:off x="54927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1" name="Line 648"/>
              <p:cNvSpPr>
                <a:spLocks noChangeShapeType="1"/>
              </p:cNvSpPr>
              <p:nvPr/>
            </p:nvSpPr>
            <p:spPr bwMode="auto">
              <a:xfrm>
                <a:off x="55514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2" name="Line 649"/>
              <p:cNvSpPr>
                <a:spLocks noChangeShapeType="1"/>
              </p:cNvSpPr>
              <p:nvPr/>
            </p:nvSpPr>
            <p:spPr bwMode="auto">
              <a:xfrm>
                <a:off x="5610225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3" name="Line 650"/>
              <p:cNvSpPr>
                <a:spLocks noChangeShapeType="1"/>
              </p:cNvSpPr>
              <p:nvPr/>
            </p:nvSpPr>
            <p:spPr bwMode="auto">
              <a:xfrm>
                <a:off x="56673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4" name="Line 651"/>
              <p:cNvSpPr>
                <a:spLocks noChangeShapeType="1"/>
              </p:cNvSpPr>
              <p:nvPr/>
            </p:nvSpPr>
            <p:spPr bwMode="auto">
              <a:xfrm>
                <a:off x="57261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5" name="Line 652"/>
              <p:cNvSpPr>
                <a:spLocks noChangeShapeType="1"/>
              </p:cNvSpPr>
              <p:nvPr/>
            </p:nvSpPr>
            <p:spPr bwMode="auto">
              <a:xfrm>
                <a:off x="57848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6" name="Line 653"/>
              <p:cNvSpPr>
                <a:spLocks noChangeShapeType="1"/>
              </p:cNvSpPr>
              <p:nvPr/>
            </p:nvSpPr>
            <p:spPr bwMode="auto">
              <a:xfrm>
                <a:off x="5840413" y="4329113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7" name="Line 654"/>
              <p:cNvSpPr>
                <a:spLocks noChangeShapeType="1"/>
              </p:cNvSpPr>
              <p:nvPr/>
            </p:nvSpPr>
            <p:spPr bwMode="auto">
              <a:xfrm>
                <a:off x="590073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8" name="Line 655"/>
              <p:cNvSpPr>
                <a:spLocks noChangeShapeType="1"/>
              </p:cNvSpPr>
              <p:nvPr/>
            </p:nvSpPr>
            <p:spPr bwMode="auto">
              <a:xfrm>
                <a:off x="595947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59" name="Line 656"/>
              <p:cNvSpPr>
                <a:spLocks noChangeShapeType="1"/>
              </p:cNvSpPr>
              <p:nvPr/>
            </p:nvSpPr>
            <p:spPr bwMode="auto">
              <a:xfrm>
                <a:off x="60198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0" name="Line 657"/>
              <p:cNvSpPr>
                <a:spLocks noChangeShapeType="1"/>
              </p:cNvSpPr>
              <p:nvPr/>
            </p:nvSpPr>
            <p:spPr bwMode="auto">
              <a:xfrm>
                <a:off x="607536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1" name="Line 658"/>
              <p:cNvSpPr>
                <a:spLocks noChangeShapeType="1"/>
              </p:cNvSpPr>
              <p:nvPr/>
            </p:nvSpPr>
            <p:spPr bwMode="auto">
              <a:xfrm>
                <a:off x="613410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2" name="Line 659"/>
              <p:cNvSpPr>
                <a:spLocks noChangeShapeType="1"/>
              </p:cNvSpPr>
              <p:nvPr/>
            </p:nvSpPr>
            <p:spPr bwMode="auto">
              <a:xfrm>
                <a:off x="61944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3" name="Line 660"/>
              <p:cNvSpPr>
                <a:spLocks noChangeShapeType="1"/>
              </p:cNvSpPr>
              <p:nvPr/>
            </p:nvSpPr>
            <p:spPr bwMode="auto">
              <a:xfrm>
                <a:off x="6249988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4" name="Line 661"/>
              <p:cNvSpPr>
                <a:spLocks noChangeShapeType="1"/>
              </p:cNvSpPr>
              <p:nvPr/>
            </p:nvSpPr>
            <p:spPr bwMode="auto">
              <a:xfrm>
                <a:off x="6308725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5" name="Line 662"/>
              <p:cNvSpPr>
                <a:spLocks noChangeShapeType="1"/>
              </p:cNvSpPr>
              <p:nvPr/>
            </p:nvSpPr>
            <p:spPr bwMode="auto">
              <a:xfrm>
                <a:off x="63690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6" name="Line 663"/>
              <p:cNvSpPr>
                <a:spLocks noChangeShapeType="1"/>
              </p:cNvSpPr>
              <p:nvPr/>
            </p:nvSpPr>
            <p:spPr bwMode="auto">
              <a:xfrm>
                <a:off x="6427788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7" name="Line 664"/>
              <p:cNvSpPr>
                <a:spLocks noChangeShapeType="1"/>
              </p:cNvSpPr>
              <p:nvPr/>
            </p:nvSpPr>
            <p:spPr bwMode="auto">
              <a:xfrm>
                <a:off x="6483350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8" name="Line 665"/>
              <p:cNvSpPr>
                <a:spLocks noChangeShapeType="1"/>
              </p:cNvSpPr>
              <p:nvPr/>
            </p:nvSpPr>
            <p:spPr bwMode="auto">
              <a:xfrm>
                <a:off x="6542088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69" name="Line 666"/>
              <p:cNvSpPr>
                <a:spLocks noChangeShapeType="1"/>
              </p:cNvSpPr>
              <p:nvPr/>
            </p:nvSpPr>
            <p:spPr bwMode="auto">
              <a:xfrm>
                <a:off x="6602413" y="4329113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0" name="Line 667"/>
              <p:cNvSpPr>
                <a:spLocks noChangeShapeType="1"/>
              </p:cNvSpPr>
              <p:nvPr/>
            </p:nvSpPr>
            <p:spPr bwMode="auto">
              <a:xfrm>
                <a:off x="6657975" y="4329113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1" name="Line 668"/>
              <p:cNvSpPr>
                <a:spLocks noChangeShapeType="1"/>
              </p:cNvSpPr>
              <p:nvPr/>
            </p:nvSpPr>
            <p:spPr bwMode="auto">
              <a:xfrm>
                <a:off x="6716713" y="4329113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2" name="Line 669"/>
              <p:cNvSpPr>
                <a:spLocks noChangeShapeType="1"/>
              </p:cNvSpPr>
              <p:nvPr/>
            </p:nvSpPr>
            <p:spPr bwMode="auto">
              <a:xfrm>
                <a:off x="6777038" y="4329113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3" name="Line 670"/>
              <p:cNvSpPr>
                <a:spLocks noChangeShapeType="1"/>
              </p:cNvSpPr>
              <p:nvPr/>
            </p:nvSpPr>
            <p:spPr bwMode="auto">
              <a:xfrm>
                <a:off x="53768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4" name="Line 671"/>
              <p:cNvSpPr>
                <a:spLocks noChangeShapeType="1"/>
              </p:cNvSpPr>
              <p:nvPr/>
            </p:nvSpPr>
            <p:spPr bwMode="auto">
              <a:xfrm>
                <a:off x="5435600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5" name="Line 672"/>
              <p:cNvSpPr>
                <a:spLocks noChangeShapeType="1"/>
              </p:cNvSpPr>
              <p:nvPr/>
            </p:nvSpPr>
            <p:spPr bwMode="auto">
              <a:xfrm>
                <a:off x="54927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6" name="Line 673"/>
              <p:cNvSpPr>
                <a:spLocks noChangeShapeType="1"/>
              </p:cNvSpPr>
              <p:nvPr/>
            </p:nvSpPr>
            <p:spPr bwMode="auto">
              <a:xfrm>
                <a:off x="55514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7" name="Line 674"/>
              <p:cNvSpPr>
                <a:spLocks noChangeShapeType="1"/>
              </p:cNvSpPr>
              <p:nvPr/>
            </p:nvSpPr>
            <p:spPr bwMode="auto">
              <a:xfrm>
                <a:off x="5610225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8" name="Line 675"/>
              <p:cNvSpPr>
                <a:spLocks noChangeShapeType="1"/>
              </p:cNvSpPr>
              <p:nvPr/>
            </p:nvSpPr>
            <p:spPr bwMode="auto">
              <a:xfrm>
                <a:off x="56673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79" name="Line 676"/>
              <p:cNvSpPr>
                <a:spLocks noChangeShapeType="1"/>
              </p:cNvSpPr>
              <p:nvPr/>
            </p:nvSpPr>
            <p:spPr bwMode="auto">
              <a:xfrm>
                <a:off x="57261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0" name="Line 677"/>
              <p:cNvSpPr>
                <a:spLocks noChangeShapeType="1"/>
              </p:cNvSpPr>
              <p:nvPr/>
            </p:nvSpPr>
            <p:spPr bwMode="auto">
              <a:xfrm>
                <a:off x="57848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1" name="Line 678"/>
              <p:cNvSpPr>
                <a:spLocks noChangeShapeType="1"/>
              </p:cNvSpPr>
              <p:nvPr/>
            </p:nvSpPr>
            <p:spPr bwMode="auto">
              <a:xfrm>
                <a:off x="5840413" y="3933825"/>
                <a:ext cx="42863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2" name="Line 679"/>
              <p:cNvSpPr>
                <a:spLocks noChangeShapeType="1"/>
              </p:cNvSpPr>
              <p:nvPr/>
            </p:nvSpPr>
            <p:spPr bwMode="auto">
              <a:xfrm>
                <a:off x="590073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3" name="Line 680"/>
              <p:cNvSpPr>
                <a:spLocks noChangeShapeType="1"/>
              </p:cNvSpPr>
              <p:nvPr/>
            </p:nvSpPr>
            <p:spPr bwMode="auto">
              <a:xfrm>
                <a:off x="595947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4" name="Line 681"/>
              <p:cNvSpPr>
                <a:spLocks noChangeShapeType="1"/>
              </p:cNvSpPr>
              <p:nvPr/>
            </p:nvSpPr>
            <p:spPr bwMode="auto">
              <a:xfrm>
                <a:off x="60198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5" name="Line 682"/>
              <p:cNvSpPr>
                <a:spLocks noChangeShapeType="1"/>
              </p:cNvSpPr>
              <p:nvPr/>
            </p:nvSpPr>
            <p:spPr bwMode="auto">
              <a:xfrm>
                <a:off x="607536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6" name="Line 683"/>
              <p:cNvSpPr>
                <a:spLocks noChangeShapeType="1"/>
              </p:cNvSpPr>
              <p:nvPr/>
            </p:nvSpPr>
            <p:spPr bwMode="auto">
              <a:xfrm>
                <a:off x="613410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7" name="Line 684"/>
              <p:cNvSpPr>
                <a:spLocks noChangeShapeType="1"/>
              </p:cNvSpPr>
              <p:nvPr/>
            </p:nvSpPr>
            <p:spPr bwMode="auto">
              <a:xfrm>
                <a:off x="61944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8" name="Line 685"/>
              <p:cNvSpPr>
                <a:spLocks noChangeShapeType="1"/>
              </p:cNvSpPr>
              <p:nvPr/>
            </p:nvSpPr>
            <p:spPr bwMode="auto">
              <a:xfrm>
                <a:off x="6249988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89" name="Line 686"/>
              <p:cNvSpPr>
                <a:spLocks noChangeShapeType="1"/>
              </p:cNvSpPr>
              <p:nvPr/>
            </p:nvSpPr>
            <p:spPr bwMode="auto">
              <a:xfrm>
                <a:off x="6308725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0" name="Line 687"/>
              <p:cNvSpPr>
                <a:spLocks noChangeShapeType="1"/>
              </p:cNvSpPr>
              <p:nvPr/>
            </p:nvSpPr>
            <p:spPr bwMode="auto">
              <a:xfrm>
                <a:off x="63690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1" name="Line 688"/>
              <p:cNvSpPr>
                <a:spLocks noChangeShapeType="1"/>
              </p:cNvSpPr>
              <p:nvPr/>
            </p:nvSpPr>
            <p:spPr bwMode="auto">
              <a:xfrm>
                <a:off x="6427788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2" name="Line 689"/>
              <p:cNvSpPr>
                <a:spLocks noChangeShapeType="1"/>
              </p:cNvSpPr>
              <p:nvPr/>
            </p:nvSpPr>
            <p:spPr bwMode="auto">
              <a:xfrm>
                <a:off x="6483350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3" name="Line 690"/>
              <p:cNvSpPr>
                <a:spLocks noChangeShapeType="1"/>
              </p:cNvSpPr>
              <p:nvPr/>
            </p:nvSpPr>
            <p:spPr bwMode="auto">
              <a:xfrm>
                <a:off x="6542088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4" name="Line 691"/>
              <p:cNvSpPr>
                <a:spLocks noChangeShapeType="1"/>
              </p:cNvSpPr>
              <p:nvPr/>
            </p:nvSpPr>
            <p:spPr bwMode="auto">
              <a:xfrm>
                <a:off x="6602413" y="3933825"/>
                <a:ext cx="3810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5" name="Line 692"/>
              <p:cNvSpPr>
                <a:spLocks noChangeShapeType="1"/>
              </p:cNvSpPr>
              <p:nvPr/>
            </p:nvSpPr>
            <p:spPr bwMode="auto">
              <a:xfrm>
                <a:off x="6657975" y="3933825"/>
                <a:ext cx="41275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6" name="Line 693"/>
              <p:cNvSpPr>
                <a:spLocks noChangeShapeType="1"/>
              </p:cNvSpPr>
              <p:nvPr/>
            </p:nvSpPr>
            <p:spPr bwMode="auto">
              <a:xfrm>
                <a:off x="6716713" y="3933825"/>
                <a:ext cx="39688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7" name="Line 694"/>
              <p:cNvSpPr>
                <a:spLocks noChangeShapeType="1"/>
              </p:cNvSpPr>
              <p:nvPr/>
            </p:nvSpPr>
            <p:spPr bwMode="auto">
              <a:xfrm>
                <a:off x="6777038" y="3933825"/>
                <a:ext cx="31750" cy="0"/>
              </a:xfrm>
              <a:prstGeom prst="line">
                <a:avLst/>
              </a:prstGeom>
              <a:noFill/>
              <a:ln w="11113">
                <a:solidFill>
                  <a:srgbClr val="000000"/>
                </a:solidFill>
                <a:prstDash val="solid"/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  <p:sp>
            <p:nvSpPr>
              <p:cNvPr id="98" name="Freeform 695"/>
              <p:cNvSpPr>
                <a:spLocks noEditPoints="1"/>
              </p:cNvSpPr>
              <p:nvPr/>
            </p:nvSpPr>
            <p:spPr bwMode="auto">
              <a:xfrm>
                <a:off x="5260975" y="4044950"/>
                <a:ext cx="1670050" cy="174625"/>
              </a:xfrm>
              <a:custGeom>
                <a:avLst/>
                <a:gdLst>
                  <a:gd name="T0" fmla="*/ 777 w 1052"/>
                  <a:gd name="T1" fmla="*/ 91 h 110"/>
                  <a:gd name="T2" fmla="*/ 794 w 1052"/>
                  <a:gd name="T3" fmla="*/ 88 h 110"/>
                  <a:gd name="T4" fmla="*/ 801 w 1052"/>
                  <a:gd name="T5" fmla="*/ 77 h 110"/>
                  <a:gd name="T6" fmla="*/ 794 w 1052"/>
                  <a:gd name="T7" fmla="*/ 66 h 110"/>
                  <a:gd name="T8" fmla="*/ 777 w 1052"/>
                  <a:gd name="T9" fmla="*/ 62 h 110"/>
                  <a:gd name="T10" fmla="*/ 981 w 1052"/>
                  <a:gd name="T11" fmla="*/ 66 h 110"/>
                  <a:gd name="T12" fmla="*/ 557 w 1052"/>
                  <a:gd name="T13" fmla="*/ 25 h 110"/>
                  <a:gd name="T14" fmla="*/ 557 w 1052"/>
                  <a:gd name="T15" fmla="*/ 25 h 110"/>
                  <a:gd name="T16" fmla="*/ 264 w 1052"/>
                  <a:gd name="T17" fmla="*/ 66 h 110"/>
                  <a:gd name="T18" fmla="*/ 431 w 1052"/>
                  <a:gd name="T19" fmla="*/ 49 h 110"/>
                  <a:gd name="T20" fmla="*/ 458 w 1052"/>
                  <a:gd name="T21" fmla="*/ 49 h 110"/>
                  <a:gd name="T22" fmla="*/ 469 w 1052"/>
                  <a:gd name="T23" fmla="*/ 42 h 110"/>
                  <a:gd name="T24" fmla="*/ 471 w 1052"/>
                  <a:gd name="T25" fmla="*/ 29 h 110"/>
                  <a:gd name="T26" fmla="*/ 460 w 1052"/>
                  <a:gd name="T27" fmla="*/ 18 h 110"/>
                  <a:gd name="T28" fmla="*/ 431 w 1052"/>
                  <a:gd name="T29" fmla="*/ 18 h 110"/>
                  <a:gd name="T30" fmla="*/ 1052 w 1052"/>
                  <a:gd name="T31" fmla="*/ 110 h 110"/>
                  <a:gd name="T32" fmla="*/ 975 w 1052"/>
                  <a:gd name="T33" fmla="*/ 84 h 110"/>
                  <a:gd name="T34" fmla="*/ 986 w 1052"/>
                  <a:gd name="T35" fmla="*/ 0 h 110"/>
                  <a:gd name="T36" fmla="*/ 865 w 1052"/>
                  <a:gd name="T37" fmla="*/ 42 h 110"/>
                  <a:gd name="T38" fmla="*/ 931 w 1052"/>
                  <a:gd name="T39" fmla="*/ 0 h 110"/>
                  <a:gd name="T40" fmla="*/ 909 w 1052"/>
                  <a:gd name="T41" fmla="*/ 62 h 110"/>
                  <a:gd name="T42" fmla="*/ 843 w 1052"/>
                  <a:gd name="T43" fmla="*/ 110 h 110"/>
                  <a:gd name="T44" fmla="*/ 755 w 1052"/>
                  <a:gd name="T45" fmla="*/ 0 h 110"/>
                  <a:gd name="T46" fmla="*/ 794 w 1052"/>
                  <a:gd name="T47" fmla="*/ 44 h 110"/>
                  <a:gd name="T48" fmla="*/ 814 w 1052"/>
                  <a:gd name="T49" fmla="*/ 53 h 110"/>
                  <a:gd name="T50" fmla="*/ 823 w 1052"/>
                  <a:gd name="T51" fmla="*/ 77 h 110"/>
                  <a:gd name="T52" fmla="*/ 818 w 1052"/>
                  <a:gd name="T53" fmla="*/ 95 h 110"/>
                  <a:gd name="T54" fmla="*/ 799 w 1052"/>
                  <a:gd name="T55" fmla="*/ 108 h 110"/>
                  <a:gd name="T56" fmla="*/ 733 w 1052"/>
                  <a:gd name="T57" fmla="*/ 110 h 110"/>
                  <a:gd name="T58" fmla="*/ 708 w 1052"/>
                  <a:gd name="T59" fmla="*/ 0 h 110"/>
                  <a:gd name="T60" fmla="*/ 687 w 1052"/>
                  <a:gd name="T61" fmla="*/ 18 h 110"/>
                  <a:gd name="T62" fmla="*/ 654 w 1052"/>
                  <a:gd name="T63" fmla="*/ 77 h 110"/>
                  <a:gd name="T64" fmla="*/ 649 w 1052"/>
                  <a:gd name="T65" fmla="*/ 99 h 110"/>
                  <a:gd name="T66" fmla="*/ 636 w 1052"/>
                  <a:gd name="T67" fmla="*/ 110 h 110"/>
                  <a:gd name="T68" fmla="*/ 614 w 1052"/>
                  <a:gd name="T69" fmla="*/ 110 h 110"/>
                  <a:gd name="T70" fmla="*/ 625 w 1052"/>
                  <a:gd name="T71" fmla="*/ 93 h 110"/>
                  <a:gd name="T72" fmla="*/ 632 w 1052"/>
                  <a:gd name="T73" fmla="*/ 82 h 110"/>
                  <a:gd name="T74" fmla="*/ 544 w 1052"/>
                  <a:gd name="T75" fmla="*/ 0 h 110"/>
                  <a:gd name="T76" fmla="*/ 588 w 1052"/>
                  <a:gd name="T77" fmla="*/ 110 h 110"/>
                  <a:gd name="T78" fmla="*/ 524 w 1052"/>
                  <a:gd name="T79" fmla="*/ 110 h 110"/>
                  <a:gd name="T80" fmla="*/ 409 w 1052"/>
                  <a:gd name="T81" fmla="*/ 0 h 110"/>
                  <a:gd name="T82" fmla="*/ 467 w 1052"/>
                  <a:gd name="T83" fmla="*/ 0 h 110"/>
                  <a:gd name="T84" fmla="*/ 489 w 1052"/>
                  <a:gd name="T85" fmla="*/ 11 h 110"/>
                  <a:gd name="T86" fmla="*/ 495 w 1052"/>
                  <a:gd name="T87" fmla="*/ 33 h 110"/>
                  <a:gd name="T88" fmla="*/ 486 w 1052"/>
                  <a:gd name="T89" fmla="*/ 55 h 110"/>
                  <a:gd name="T90" fmla="*/ 469 w 1052"/>
                  <a:gd name="T91" fmla="*/ 66 h 110"/>
                  <a:gd name="T92" fmla="*/ 447 w 1052"/>
                  <a:gd name="T93" fmla="*/ 69 h 110"/>
                  <a:gd name="T94" fmla="*/ 409 w 1052"/>
                  <a:gd name="T95" fmla="*/ 110 h 110"/>
                  <a:gd name="T96" fmla="*/ 396 w 1052"/>
                  <a:gd name="T97" fmla="*/ 0 h 110"/>
                  <a:gd name="T98" fmla="*/ 363 w 1052"/>
                  <a:gd name="T99" fmla="*/ 110 h 110"/>
                  <a:gd name="T100" fmla="*/ 308 w 1052"/>
                  <a:gd name="T101" fmla="*/ 18 h 110"/>
                  <a:gd name="T102" fmla="*/ 260 w 1052"/>
                  <a:gd name="T103" fmla="*/ 0 h 110"/>
                  <a:gd name="T104" fmla="*/ 271 w 1052"/>
                  <a:gd name="T105" fmla="*/ 84 h 110"/>
                  <a:gd name="T106" fmla="*/ 194 w 1052"/>
                  <a:gd name="T107" fmla="*/ 110 h 110"/>
                  <a:gd name="T108" fmla="*/ 185 w 1052"/>
                  <a:gd name="T109" fmla="*/ 0 h 110"/>
                  <a:gd name="T110" fmla="*/ 126 w 1052"/>
                  <a:gd name="T111" fmla="*/ 42 h 110"/>
                  <a:gd name="T112" fmla="*/ 126 w 1052"/>
                  <a:gd name="T113" fmla="*/ 62 h 110"/>
                  <a:gd name="T114" fmla="*/ 187 w 1052"/>
                  <a:gd name="T115" fmla="*/ 110 h 110"/>
                  <a:gd name="T116" fmla="*/ 0 w 1052"/>
                  <a:gd name="T117" fmla="*/ 0 h 110"/>
                  <a:gd name="T118" fmla="*/ 55 w 1052"/>
                  <a:gd name="T119" fmla="*/ 18 h 110"/>
                  <a:gd name="T120" fmla="*/ 33 w 1052"/>
                  <a:gd name="T121" fmla="*/ 18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052" h="110">
                    <a:moveTo>
                      <a:pt x="755" y="62"/>
                    </a:moveTo>
                    <a:lnTo>
                      <a:pt x="755" y="91"/>
                    </a:lnTo>
                    <a:lnTo>
                      <a:pt x="777" y="91"/>
                    </a:lnTo>
                    <a:lnTo>
                      <a:pt x="785" y="91"/>
                    </a:lnTo>
                    <a:lnTo>
                      <a:pt x="790" y="91"/>
                    </a:lnTo>
                    <a:lnTo>
                      <a:pt x="794" y="88"/>
                    </a:lnTo>
                    <a:lnTo>
                      <a:pt x="796" y="86"/>
                    </a:lnTo>
                    <a:lnTo>
                      <a:pt x="801" y="82"/>
                    </a:lnTo>
                    <a:lnTo>
                      <a:pt x="801" y="77"/>
                    </a:lnTo>
                    <a:lnTo>
                      <a:pt x="801" y="71"/>
                    </a:lnTo>
                    <a:lnTo>
                      <a:pt x="799" y="69"/>
                    </a:lnTo>
                    <a:lnTo>
                      <a:pt x="794" y="66"/>
                    </a:lnTo>
                    <a:lnTo>
                      <a:pt x="790" y="64"/>
                    </a:lnTo>
                    <a:lnTo>
                      <a:pt x="785" y="62"/>
                    </a:lnTo>
                    <a:lnTo>
                      <a:pt x="777" y="62"/>
                    </a:lnTo>
                    <a:lnTo>
                      <a:pt x="755" y="62"/>
                    </a:lnTo>
                    <a:close/>
                    <a:moveTo>
                      <a:pt x="997" y="25"/>
                    </a:moveTo>
                    <a:lnTo>
                      <a:pt x="981" y="66"/>
                    </a:lnTo>
                    <a:lnTo>
                      <a:pt x="1012" y="66"/>
                    </a:lnTo>
                    <a:lnTo>
                      <a:pt x="997" y="25"/>
                    </a:lnTo>
                    <a:close/>
                    <a:moveTo>
                      <a:pt x="557" y="25"/>
                    </a:moveTo>
                    <a:lnTo>
                      <a:pt x="541" y="66"/>
                    </a:lnTo>
                    <a:lnTo>
                      <a:pt x="570" y="66"/>
                    </a:lnTo>
                    <a:lnTo>
                      <a:pt x="557" y="25"/>
                    </a:lnTo>
                    <a:close/>
                    <a:moveTo>
                      <a:pt x="249" y="25"/>
                    </a:moveTo>
                    <a:lnTo>
                      <a:pt x="234" y="66"/>
                    </a:lnTo>
                    <a:lnTo>
                      <a:pt x="264" y="66"/>
                    </a:lnTo>
                    <a:lnTo>
                      <a:pt x="249" y="25"/>
                    </a:lnTo>
                    <a:close/>
                    <a:moveTo>
                      <a:pt x="431" y="18"/>
                    </a:moveTo>
                    <a:lnTo>
                      <a:pt x="431" y="49"/>
                    </a:lnTo>
                    <a:lnTo>
                      <a:pt x="445" y="49"/>
                    </a:lnTo>
                    <a:lnTo>
                      <a:pt x="451" y="49"/>
                    </a:lnTo>
                    <a:lnTo>
                      <a:pt x="458" y="49"/>
                    </a:lnTo>
                    <a:lnTo>
                      <a:pt x="462" y="47"/>
                    </a:lnTo>
                    <a:lnTo>
                      <a:pt x="467" y="44"/>
                    </a:lnTo>
                    <a:lnTo>
                      <a:pt x="469" y="42"/>
                    </a:lnTo>
                    <a:lnTo>
                      <a:pt x="471" y="38"/>
                    </a:lnTo>
                    <a:lnTo>
                      <a:pt x="471" y="33"/>
                    </a:lnTo>
                    <a:lnTo>
                      <a:pt x="471" y="29"/>
                    </a:lnTo>
                    <a:lnTo>
                      <a:pt x="469" y="25"/>
                    </a:lnTo>
                    <a:lnTo>
                      <a:pt x="464" y="20"/>
                    </a:lnTo>
                    <a:lnTo>
                      <a:pt x="460" y="18"/>
                    </a:lnTo>
                    <a:lnTo>
                      <a:pt x="453" y="18"/>
                    </a:lnTo>
                    <a:lnTo>
                      <a:pt x="442" y="18"/>
                    </a:lnTo>
                    <a:lnTo>
                      <a:pt x="431" y="18"/>
                    </a:lnTo>
                    <a:close/>
                    <a:moveTo>
                      <a:pt x="986" y="0"/>
                    </a:moveTo>
                    <a:lnTo>
                      <a:pt x="1008" y="0"/>
                    </a:lnTo>
                    <a:lnTo>
                      <a:pt x="1052" y="110"/>
                    </a:lnTo>
                    <a:lnTo>
                      <a:pt x="1027" y="110"/>
                    </a:lnTo>
                    <a:lnTo>
                      <a:pt x="1019" y="84"/>
                    </a:lnTo>
                    <a:lnTo>
                      <a:pt x="975" y="84"/>
                    </a:lnTo>
                    <a:lnTo>
                      <a:pt x="966" y="110"/>
                    </a:lnTo>
                    <a:lnTo>
                      <a:pt x="942" y="110"/>
                    </a:lnTo>
                    <a:lnTo>
                      <a:pt x="986" y="0"/>
                    </a:lnTo>
                    <a:close/>
                    <a:moveTo>
                      <a:pt x="843" y="0"/>
                    </a:moveTo>
                    <a:lnTo>
                      <a:pt x="865" y="0"/>
                    </a:lnTo>
                    <a:lnTo>
                      <a:pt x="865" y="42"/>
                    </a:lnTo>
                    <a:lnTo>
                      <a:pt x="909" y="42"/>
                    </a:lnTo>
                    <a:lnTo>
                      <a:pt x="909" y="0"/>
                    </a:lnTo>
                    <a:lnTo>
                      <a:pt x="931" y="0"/>
                    </a:lnTo>
                    <a:lnTo>
                      <a:pt x="931" y="110"/>
                    </a:lnTo>
                    <a:lnTo>
                      <a:pt x="909" y="110"/>
                    </a:lnTo>
                    <a:lnTo>
                      <a:pt x="909" y="62"/>
                    </a:lnTo>
                    <a:lnTo>
                      <a:pt x="865" y="62"/>
                    </a:lnTo>
                    <a:lnTo>
                      <a:pt x="865" y="110"/>
                    </a:lnTo>
                    <a:lnTo>
                      <a:pt x="843" y="110"/>
                    </a:lnTo>
                    <a:lnTo>
                      <a:pt x="843" y="0"/>
                    </a:lnTo>
                    <a:close/>
                    <a:moveTo>
                      <a:pt x="733" y="0"/>
                    </a:moveTo>
                    <a:lnTo>
                      <a:pt x="755" y="0"/>
                    </a:lnTo>
                    <a:lnTo>
                      <a:pt x="755" y="44"/>
                    </a:lnTo>
                    <a:lnTo>
                      <a:pt x="783" y="44"/>
                    </a:lnTo>
                    <a:lnTo>
                      <a:pt x="794" y="44"/>
                    </a:lnTo>
                    <a:lnTo>
                      <a:pt x="801" y="47"/>
                    </a:lnTo>
                    <a:lnTo>
                      <a:pt x="810" y="49"/>
                    </a:lnTo>
                    <a:lnTo>
                      <a:pt x="814" y="53"/>
                    </a:lnTo>
                    <a:lnTo>
                      <a:pt x="818" y="60"/>
                    </a:lnTo>
                    <a:lnTo>
                      <a:pt x="823" y="69"/>
                    </a:lnTo>
                    <a:lnTo>
                      <a:pt x="823" y="77"/>
                    </a:lnTo>
                    <a:lnTo>
                      <a:pt x="823" y="84"/>
                    </a:lnTo>
                    <a:lnTo>
                      <a:pt x="821" y="91"/>
                    </a:lnTo>
                    <a:lnTo>
                      <a:pt x="818" y="95"/>
                    </a:lnTo>
                    <a:lnTo>
                      <a:pt x="812" y="102"/>
                    </a:lnTo>
                    <a:lnTo>
                      <a:pt x="805" y="106"/>
                    </a:lnTo>
                    <a:lnTo>
                      <a:pt x="799" y="108"/>
                    </a:lnTo>
                    <a:lnTo>
                      <a:pt x="792" y="108"/>
                    </a:lnTo>
                    <a:lnTo>
                      <a:pt x="783" y="110"/>
                    </a:lnTo>
                    <a:lnTo>
                      <a:pt x="733" y="110"/>
                    </a:lnTo>
                    <a:lnTo>
                      <a:pt x="733" y="0"/>
                    </a:lnTo>
                    <a:close/>
                    <a:moveTo>
                      <a:pt x="632" y="0"/>
                    </a:moveTo>
                    <a:lnTo>
                      <a:pt x="708" y="0"/>
                    </a:lnTo>
                    <a:lnTo>
                      <a:pt x="708" y="110"/>
                    </a:lnTo>
                    <a:lnTo>
                      <a:pt x="687" y="110"/>
                    </a:lnTo>
                    <a:lnTo>
                      <a:pt x="687" y="18"/>
                    </a:lnTo>
                    <a:lnTo>
                      <a:pt x="654" y="18"/>
                    </a:lnTo>
                    <a:lnTo>
                      <a:pt x="654" y="64"/>
                    </a:lnTo>
                    <a:lnTo>
                      <a:pt x="654" y="77"/>
                    </a:lnTo>
                    <a:lnTo>
                      <a:pt x="654" y="86"/>
                    </a:lnTo>
                    <a:lnTo>
                      <a:pt x="651" y="93"/>
                    </a:lnTo>
                    <a:lnTo>
                      <a:pt x="649" y="99"/>
                    </a:lnTo>
                    <a:lnTo>
                      <a:pt x="645" y="106"/>
                    </a:lnTo>
                    <a:lnTo>
                      <a:pt x="640" y="108"/>
                    </a:lnTo>
                    <a:lnTo>
                      <a:pt x="636" y="110"/>
                    </a:lnTo>
                    <a:lnTo>
                      <a:pt x="629" y="110"/>
                    </a:lnTo>
                    <a:lnTo>
                      <a:pt x="623" y="110"/>
                    </a:lnTo>
                    <a:lnTo>
                      <a:pt x="614" y="110"/>
                    </a:lnTo>
                    <a:lnTo>
                      <a:pt x="614" y="93"/>
                    </a:lnTo>
                    <a:lnTo>
                      <a:pt x="621" y="93"/>
                    </a:lnTo>
                    <a:lnTo>
                      <a:pt x="625" y="93"/>
                    </a:lnTo>
                    <a:lnTo>
                      <a:pt x="629" y="91"/>
                    </a:lnTo>
                    <a:lnTo>
                      <a:pt x="632" y="86"/>
                    </a:lnTo>
                    <a:lnTo>
                      <a:pt x="632" y="82"/>
                    </a:lnTo>
                    <a:lnTo>
                      <a:pt x="632" y="62"/>
                    </a:lnTo>
                    <a:lnTo>
                      <a:pt x="632" y="0"/>
                    </a:lnTo>
                    <a:close/>
                    <a:moveTo>
                      <a:pt x="544" y="0"/>
                    </a:moveTo>
                    <a:lnTo>
                      <a:pt x="568" y="0"/>
                    </a:lnTo>
                    <a:lnTo>
                      <a:pt x="612" y="110"/>
                    </a:lnTo>
                    <a:lnTo>
                      <a:pt x="588" y="110"/>
                    </a:lnTo>
                    <a:lnTo>
                      <a:pt x="579" y="84"/>
                    </a:lnTo>
                    <a:lnTo>
                      <a:pt x="535" y="84"/>
                    </a:lnTo>
                    <a:lnTo>
                      <a:pt x="524" y="110"/>
                    </a:lnTo>
                    <a:lnTo>
                      <a:pt x="502" y="110"/>
                    </a:lnTo>
                    <a:lnTo>
                      <a:pt x="544" y="0"/>
                    </a:lnTo>
                    <a:close/>
                    <a:moveTo>
                      <a:pt x="409" y="0"/>
                    </a:moveTo>
                    <a:lnTo>
                      <a:pt x="447" y="0"/>
                    </a:lnTo>
                    <a:lnTo>
                      <a:pt x="458" y="0"/>
                    </a:lnTo>
                    <a:lnTo>
                      <a:pt x="467" y="0"/>
                    </a:lnTo>
                    <a:lnTo>
                      <a:pt x="473" y="0"/>
                    </a:lnTo>
                    <a:lnTo>
                      <a:pt x="480" y="5"/>
                    </a:lnTo>
                    <a:lnTo>
                      <a:pt x="489" y="11"/>
                    </a:lnTo>
                    <a:lnTo>
                      <a:pt x="491" y="18"/>
                    </a:lnTo>
                    <a:lnTo>
                      <a:pt x="493" y="25"/>
                    </a:lnTo>
                    <a:lnTo>
                      <a:pt x="495" y="33"/>
                    </a:lnTo>
                    <a:lnTo>
                      <a:pt x="493" y="42"/>
                    </a:lnTo>
                    <a:lnTo>
                      <a:pt x="491" y="51"/>
                    </a:lnTo>
                    <a:lnTo>
                      <a:pt x="486" y="55"/>
                    </a:lnTo>
                    <a:lnTo>
                      <a:pt x="482" y="62"/>
                    </a:lnTo>
                    <a:lnTo>
                      <a:pt x="475" y="64"/>
                    </a:lnTo>
                    <a:lnTo>
                      <a:pt x="469" y="66"/>
                    </a:lnTo>
                    <a:lnTo>
                      <a:pt x="464" y="66"/>
                    </a:lnTo>
                    <a:lnTo>
                      <a:pt x="456" y="69"/>
                    </a:lnTo>
                    <a:lnTo>
                      <a:pt x="447" y="69"/>
                    </a:lnTo>
                    <a:lnTo>
                      <a:pt x="431" y="69"/>
                    </a:lnTo>
                    <a:lnTo>
                      <a:pt x="431" y="110"/>
                    </a:lnTo>
                    <a:lnTo>
                      <a:pt x="409" y="110"/>
                    </a:lnTo>
                    <a:lnTo>
                      <a:pt x="409" y="0"/>
                    </a:lnTo>
                    <a:close/>
                    <a:moveTo>
                      <a:pt x="308" y="0"/>
                    </a:moveTo>
                    <a:lnTo>
                      <a:pt x="396" y="0"/>
                    </a:lnTo>
                    <a:lnTo>
                      <a:pt x="396" y="18"/>
                    </a:lnTo>
                    <a:lnTo>
                      <a:pt x="363" y="18"/>
                    </a:lnTo>
                    <a:lnTo>
                      <a:pt x="363" y="110"/>
                    </a:lnTo>
                    <a:lnTo>
                      <a:pt x="341" y="110"/>
                    </a:lnTo>
                    <a:lnTo>
                      <a:pt x="341" y="18"/>
                    </a:lnTo>
                    <a:lnTo>
                      <a:pt x="308" y="18"/>
                    </a:lnTo>
                    <a:lnTo>
                      <a:pt x="308" y="0"/>
                    </a:lnTo>
                    <a:close/>
                    <a:moveTo>
                      <a:pt x="238" y="0"/>
                    </a:moveTo>
                    <a:lnTo>
                      <a:pt x="260" y="0"/>
                    </a:lnTo>
                    <a:lnTo>
                      <a:pt x="304" y="110"/>
                    </a:lnTo>
                    <a:lnTo>
                      <a:pt x="280" y="110"/>
                    </a:lnTo>
                    <a:lnTo>
                      <a:pt x="271" y="84"/>
                    </a:lnTo>
                    <a:lnTo>
                      <a:pt x="227" y="84"/>
                    </a:lnTo>
                    <a:lnTo>
                      <a:pt x="218" y="110"/>
                    </a:lnTo>
                    <a:lnTo>
                      <a:pt x="194" y="110"/>
                    </a:lnTo>
                    <a:lnTo>
                      <a:pt x="238" y="0"/>
                    </a:lnTo>
                    <a:close/>
                    <a:moveTo>
                      <a:pt x="102" y="0"/>
                    </a:moveTo>
                    <a:lnTo>
                      <a:pt x="185" y="0"/>
                    </a:lnTo>
                    <a:lnTo>
                      <a:pt x="185" y="18"/>
                    </a:lnTo>
                    <a:lnTo>
                      <a:pt x="126" y="18"/>
                    </a:lnTo>
                    <a:lnTo>
                      <a:pt x="126" y="42"/>
                    </a:lnTo>
                    <a:lnTo>
                      <a:pt x="181" y="42"/>
                    </a:lnTo>
                    <a:lnTo>
                      <a:pt x="181" y="62"/>
                    </a:lnTo>
                    <a:lnTo>
                      <a:pt x="126" y="62"/>
                    </a:lnTo>
                    <a:lnTo>
                      <a:pt x="126" y="91"/>
                    </a:lnTo>
                    <a:lnTo>
                      <a:pt x="187" y="91"/>
                    </a:lnTo>
                    <a:lnTo>
                      <a:pt x="187" y="110"/>
                    </a:lnTo>
                    <a:lnTo>
                      <a:pt x="102" y="110"/>
                    </a:lnTo>
                    <a:lnTo>
                      <a:pt x="102" y="0"/>
                    </a:lnTo>
                    <a:close/>
                    <a:moveTo>
                      <a:pt x="0" y="0"/>
                    </a:moveTo>
                    <a:lnTo>
                      <a:pt x="88" y="0"/>
                    </a:lnTo>
                    <a:lnTo>
                      <a:pt x="88" y="18"/>
                    </a:lnTo>
                    <a:lnTo>
                      <a:pt x="55" y="18"/>
                    </a:lnTo>
                    <a:lnTo>
                      <a:pt x="55" y="110"/>
                    </a:lnTo>
                    <a:lnTo>
                      <a:pt x="33" y="110"/>
                    </a:lnTo>
                    <a:lnTo>
                      <a:pt x="33" y="18"/>
                    </a:lnTo>
                    <a:lnTo>
                      <a:pt x="0" y="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solidFill>
                  <a:srgbClr val="FFFFFF"/>
                </a:solidFill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grpSp>
        <p:nvGrpSpPr>
          <p:cNvPr id="742" name="Group 741"/>
          <p:cNvGrpSpPr/>
          <p:nvPr/>
        </p:nvGrpSpPr>
        <p:grpSpPr>
          <a:xfrm>
            <a:off x="3851275" y="2249488"/>
            <a:ext cx="4498976" cy="890588"/>
            <a:chOff x="3851275" y="2249488"/>
            <a:chExt cx="4498976" cy="890588"/>
          </a:xfrm>
        </p:grpSpPr>
        <p:grpSp>
          <p:nvGrpSpPr>
            <p:cNvPr id="708" name="Group 707"/>
            <p:cNvGrpSpPr/>
            <p:nvPr/>
          </p:nvGrpSpPr>
          <p:grpSpPr>
            <a:xfrm>
              <a:off x="4570413" y="2965451"/>
              <a:ext cx="3060700" cy="174625"/>
              <a:chOff x="4570413" y="2965451"/>
              <a:chExt cx="3060700" cy="174625"/>
            </a:xfrm>
          </p:grpSpPr>
          <p:grpSp>
            <p:nvGrpSpPr>
              <p:cNvPr id="707" name="Group 706"/>
              <p:cNvGrpSpPr/>
              <p:nvPr/>
            </p:nvGrpSpPr>
            <p:grpSpPr>
              <a:xfrm>
                <a:off x="4660900" y="2965451"/>
                <a:ext cx="2879725" cy="174625"/>
                <a:chOff x="4660900" y="2965451"/>
                <a:chExt cx="2879725" cy="174625"/>
              </a:xfrm>
            </p:grpSpPr>
            <p:sp>
              <p:nvSpPr>
                <p:cNvPr id="180" name="Rectangle 497"/>
                <p:cNvSpPr>
                  <a:spLocks noChangeArrowheads="1"/>
                </p:cNvSpPr>
                <p:nvPr/>
              </p:nvSpPr>
              <p:spPr bwMode="auto">
                <a:xfrm>
                  <a:off x="4660900" y="2965451"/>
                  <a:ext cx="2879725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1" name="Line 498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2" name="Line 499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3" name="Line 500"/>
                <p:cNvSpPr>
                  <a:spLocks noChangeShapeType="1"/>
                </p:cNvSpPr>
                <p:nvPr/>
              </p:nvSpPr>
              <p:spPr bwMode="auto">
                <a:xfrm flipH="1">
                  <a:off x="4660900" y="3140076"/>
                  <a:ext cx="2879725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4" name="Line 501"/>
                <p:cNvSpPr>
                  <a:spLocks noChangeShapeType="1"/>
                </p:cNvSpPr>
                <p:nvPr/>
              </p:nvSpPr>
              <p:spPr bwMode="auto">
                <a:xfrm flipV="1"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6" name="Group 705"/>
              <p:cNvGrpSpPr/>
              <p:nvPr/>
            </p:nvGrpSpPr>
            <p:grpSpPr>
              <a:xfrm>
                <a:off x="4570413" y="2965451"/>
                <a:ext cx="90488" cy="174625"/>
                <a:chOff x="4570413" y="2965451"/>
                <a:chExt cx="90488" cy="174625"/>
              </a:xfrm>
            </p:grpSpPr>
            <p:sp>
              <p:nvSpPr>
                <p:cNvPr id="185" name="Rectangle 502"/>
                <p:cNvSpPr>
                  <a:spLocks noChangeArrowheads="1"/>
                </p:cNvSpPr>
                <p:nvPr/>
              </p:nvSpPr>
              <p:spPr bwMode="auto">
                <a:xfrm>
                  <a:off x="4570413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6" name="Line 503"/>
                <p:cNvSpPr>
                  <a:spLocks noChangeShapeType="1"/>
                </p:cNvSpPr>
                <p:nvPr/>
              </p:nvSpPr>
              <p:spPr bwMode="auto">
                <a:xfrm>
                  <a:off x="4570413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7" name="Line 504"/>
                <p:cNvSpPr>
                  <a:spLocks noChangeShapeType="1"/>
                </p:cNvSpPr>
                <p:nvPr/>
              </p:nvSpPr>
              <p:spPr bwMode="auto">
                <a:xfrm>
                  <a:off x="4660900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8" name="Line 505"/>
                <p:cNvSpPr>
                  <a:spLocks noChangeShapeType="1"/>
                </p:cNvSpPr>
                <p:nvPr/>
              </p:nvSpPr>
              <p:spPr bwMode="auto">
                <a:xfrm flipH="1">
                  <a:off x="4570413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89" name="Line 506"/>
                <p:cNvSpPr>
                  <a:spLocks noChangeShapeType="1"/>
                </p:cNvSpPr>
                <p:nvPr/>
              </p:nvSpPr>
              <p:spPr bwMode="auto">
                <a:xfrm flipV="1">
                  <a:off x="45704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2" name="Group 701"/>
              <p:cNvGrpSpPr/>
              <p:nvPr/>
            </p:nvGrpSpPr>
            <p:grpSpPr>
              <a:xfrm>
                <a:off x="7540625" y="2965451"/>
                <a:ext cx="90488" cy="174625"/>
                <a:chOff x="7540625" y="2965451"/>
                <a:chExt cx="90488" cy="174625"/>
              </a:xfrm>
            </p:grpSpPr>
            <p:sp>
              <p:nvSpPr>
                <p:cNvPr id="190" name="Rectangle 507"/>
                <p:cNvSpPr>
                  <a:spLocks noChangeArrowheads="1"/>
                </p:cNvSpPr>
                <p:nvPr/>
              </p:nvSpPr>
              <p:spPr bwMode="auto">
                <a:xfrm>
                  <a:off x="7540625" y="2965451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1" name="Line 508"/>
                <p:cNvSpPr>
                  <a:spLocks noChangeShapeType="1"/>
                </p:cNvSpPr>
                <p:nvPr/>
              </p:nvSpPr>
              <p:spPr bwMode="auto">
                <a:xfrm>
                  <a:off x="7540625" y="2965451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2" name="Line 509"/>
                <p:cNvSpPr>
                  <a:spLocks noChangeShapeType="1"/>
                </p:cNvSpPr>
                <p:nvPr/>
              </p:nvSpPr>
              <p:spPr bwMode="auto">
                <a:xfrm>
                  <a:off x="7631113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3" name="Line 510"/>
                <p:cNvSpPr>
                  <a:spLocks noChangeShapeType="1"/>
                </p:cNvSpPr>
                <p:nvPr/>
              </p:nvSpPr>
              <p:spPr bwMode="auto">
                <a:xfrm flipH="1">
                  <a:off x="7540625" y="3140076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4" name="Line 511"/>
                <p:cNvSpPr>
                  <a:spLocks noChangeShapeType="1"/>
                </p:cNvSpPr>
                <p:nvPr/>
              </p:nvSpPr>
              <p:spPr bwMode="auto">
                <a:xfrm flipV="1">
                  <a:off x="7540625" y="2965451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709" name="Group 708"/>
            <p:cNvGrpSpPr/>
            <p:nvPr/>
          </p:nvGrpSpPr>
          <p:grpSpPr>
            <a:xfrm>
              <a:off x="3851275" y="2249488"/>
              <a:ext cx="4498976" cy="174625"/>
              <a:chOff x="3851275" y="2249488"/>
              <a:chExt cx="4498976" cy="174625"/>
            </a:xfrm>
          </p:grpSpPr>
          <p:grpSp>
            <p:nvGrpSpPr>
              <p:cNvPr id="703" name="Group 702"/>
              <p:cNvGrpSpPr/>
              <p:nvPr/>
            </p:nvGrpSpPr>
            <p:grpSpPr>
              <a:xfrm>
                <a:off x="3941763" y="2249488"/>
                <a:ext cx="4318000" cy="174625"/>
                <a:chOff x="3941763" y="2249488"/>
                <a:chExt cx="4318000" cy="174625"/>
              </a:xfrm>
            </p:grpSpPr>
            <p:sp>
              <p:nvSpPr>
                <p:cNvPr id="195" name="Rectangle 512"/>
                <p:cNvSpPr>
                  <a:spLocks noChangeArrowheads="1"/>
                </p:cNvSpPr>
                <p:nvPr/>
              </p:nvSpPr>
              <p:spPr bwMode="auto">
                <a:xfrm>
                  <a:off x="3941763" y="2249488"/>
                  <a:ext cx="4318000" cy="174625"/>
                </a:xfrm>
                <a:prstGeom prst="rect">
                  <a:avLst/>
                </a:prstGeom>
                <a:solidFill>
                  <a:srgbClr val="808080"/>
                </a:solidFill>
                <a:ln w="0">
                  <a:solidFill>
                    <a:srgbClr val="808080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6" name="Line 513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7" name="Line 514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8" name="Line 515"/>
                <p:cNvSpPr>
                  <a:spLocks noChangeShapeType="1"/>
                </p:cNvSpPr>
                <p:nvPr/>
              </p:nvSpPr>
              <p:spPr bwMode="auto">
                <a:xfrm flipH="1">
                  <a:off x="3941763" y="2424113"/>
                  <a:ext cx="4318000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199" name="Line 516"/>
                <p:cNvSpPr>
                  <a:spLocks noChangeShapeType="1"/>
                </p:cNvSpPr>
                <p:nvPr/>
              </p:nvSpPr>
              <p:spPr bwMode="auto">
                <a:xfrm flipV="1"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4" name="Group 703"/>
              <p:cNvGrpSpPr/>
              <p:nvPr/>
            </p:nvGrpSpPr>
            <p:grpSpPr>
              <a:xfrm>
                <a:off x="3851275" y="2249488"/>
                <a:ext cx="90488" cy="174625"/>
                <a:chOff x="3851275" y="2249488"/>
                <a:chExt cx="90488" cy="174625"/>
              </a:xfrm>
            </p:grpSpPr>
            <p:sp>
              <p:nvSpPr>
                <p:cNvPr id="200" name="Rectangle 517"/>
                <p:cNvSpPr>
                  <a:spLocks noChangeArrowheads="1"/>
                </p:cNvSpPr>
                <p:nvPr/>
              </p:nvSpPr>
              <p:spPr bwMode="auto">
                <a:xfrm>
                  <a:off x="3851275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1" name="Line 518"/>
                <p:cNvSpPr>
                  <a:spLocks noChangeShapeType="1"/>
                </p:cNvSpPr>
                <p:nvPr/>
              </p:nvSpPr>
              <p:spPr bwMode="auto">
                <a:xfrm>
                  <a:off x="3851275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2" name="Line 519"/>
                <p:cNvSpPr>
                  <a:spLocks noChangeShapeType="1"/>
                </p:cNvSpPr>
                <p:nvPr/>
              </p:nvSpPr>
              <p:spPr bwMode="auto">
                <a:xfrm>
                  <a:off x="3941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3" name="Line 520"/>
                <p:cNvSpPr>
                  <a:spLocks noChangeShapeType="1"/>
                </p:cNvSpPr>
                <p:nvPr/>
              </p:nvSpPr>
              <p:spPr bwMode="auto">
                <a:xfrm flipH="1">
                  <a:off x="3851275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4" name="Line 521"/>
                <p:cNvSpPr>
                  <a:spLocks noChangeShapeType="1"/>
                </p:cNvSpPr>
                <p:nvPr/>
              </p:nvSpPr>
              <p:spPr bwMode="auto">
                <a:xfrm flipV="1">
                  <a:off x="3851275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  <p:grpSp>
            <p:nvGrpSpPr>
              <p:cNvPr id="705" name="Group 704"/>
              <p:cNvGrpSpPr/>
              <p:nvPr/>
            </p:nvGrpSpPr>
            <p:grpSpPr>
              <a:xfrm>
                <a:off x="8259763" y="2249488"/>
                <a:ext cx="90488" cy="174625"/>
                <a:chOff x="8259763" y="2249488"/>
                <a:chExt cx="90488" cy="174625"/>
              </a:xfrm>
            </p:grpSpPr>
            <p:sp>
              <p:nvSpPr>
                <p:cNvPr id="205" name="Rectangle 522"/>
                <p:cNvSpPr>
                  <a:spLocks noChangeArrowheads="1"/>
                </p:cNvSpPr>
                <p:nvPr/>
              </p:nvSpPr>
              <p:spPr bwMode="auto">
                <a:xfrm>
                  <a:off x="8259763" y="2249488"/>
                  <a:ext cx="90488" cy="174625"/>
                </a:xfrm>
                <a:prstGeom prst="rect">
                  <a:avLst/>
                </a:prstGeom>
                <a:solidFill>
                  <a:srgbClr val="4D4D4D"/>
                </a:solidFill>
                <a:ln w="0">
                  <a:solidFill>
                    <a:srgbClr val="4D4D4D"/>
                  </a:solidFill>
                  <a:prstDash val="solid"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6" name="Line 523"/>
                <p:cNvSpPr>
                  <a:spLocks noChangeShapeType="1"/>
                </p:cNvSpPr>
                <p:nvPr/>
              </p:nvSpPr>
              <p:spPr bwMode="auto">
                <a:xfrm>
                  <a:off x="8259763" y="2249488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7" name="Line 524"/>
                <p:cNvSpPr>
                  <a:spLocks noChangeShapeType="1"/>
                </p:cNvSpPr>
                <p:nvPr/>
              </p:nvSpPr>
              <p:spPr bwMode="auto">
                <a:xfrm>
                  <a:off x="8350250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8" name="Line 525"/>
                <p:cNvSpPr>
                  <a:spLocks noChangeShapeType="1"/>
                </p:cNvSpPr>
                <p:nvPr/>
              </p:nvSpPr>
              <p:spPr bwMode="auto">
                <a:xfrm flipH="1">
                  <a:off x="8259763" y="2424113"/>
                  <a:ext cx="90488" cy="0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209" name="Line 526"/>
                <p:cNvSpPr>
                  <a:spLocks noChangeShapeType="1"/>
                </p:cNvSpPr>
                <p:nvPr/>
              </p:nvSpPr>
              <p:spPr bwMode="auto">
                <a:xfrm flipV="1">
                  <a:off x="8259763" y="2249488"/>
                  <a:ext cx="0" cy="174625"/>
                </a:xfrm>
                <a:prstGeom prst="line">
                  <a:avLst/>
                </a:prstGeom>
                <a:noFill/>
                <a:ln w="11113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</p:grpSp>
      <p:grpSp>
        <p:nvGrpSpPr>
          <p:cNvPr id="733" name="Group 732"/>
          <p:cNvGrpSpPr/>
          <p:nvPr/>
        </p:nvGrpSpPr>
        <p:grpSpPr>
          <a:xfrm>
            <a:off x="517525" y="2389188"/>
            <a:ext cx="1798638" cy="611188"/>
            <a:chOff x="517525" y="2389188"/>
            <a:chExt cx="1798638" cy="611188"/>
          </a:xfrm>
        </p:grpSpPr>
        <p:sp>
          <p:nvSpPr>
            <p:cNvPr id="210" name="Rectangle 527"/>
            <p:cNvSpPr>
              <a:spLocks noChangeArrowheads="1"/>
            </p:cNvSpPr>
            <p:nvPr/>
          </p:nvSpPr>
          <p:spPr bwMode="auto">
            <a:xfrm>
              <a:off x="517525" y="2389188"/>
              <a:ext cx="1798638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1" name="Line 528"/>
            <p:cNvSpPr>
              <a:spLocks noChangeShapeType="1"/>
            </p:cNvSpPr>
            <p:nvPr/>
          </p:nvSpPr>
          <p:spPr bwMode="auto">
            <a:xfrm>
              <a:off x="517525" y="2389188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3" name="Line 530"/>
            <p:cNvSpPr>
              <a:spLocks noChangeShapeType="1"/>
            </p:cNvSpPr>
            <p:nvPr/>
          </p:nvSpPr>
          <p:spPr bwMode="auto">
            <a:xfrm flipH="1">
              <a:off x="517525" y="3000376"/>
              <a:ext cx="17986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4" name="Line 531"/>
            <p:cNvSpPr>
              <a:spLocks noChangeShapeType="1"/>
            </p:cNvSpPr>
            <p:nvPr/>
          </p:nvSpPr>
          <p:spPr bwMode="auto">
            <a:xfrm flipV="1">
              <a:off x="517525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2" name="Line 529"/>
            <p:cNvSpPr>
              <a:spLocks noChangeShapeType="1"/>
            </p:cNvSpPr>
            <p:nvPr/>
          </p:nvSpPr>
          <p:spPr bwMode="auto">
            <a:xfrm>
              <a:off x="2316163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5" name="Line 532"/>
            <p:cNvSpPr>
              <a:spLocks noChangeShapeType="1"/>
            </p:cNvSpPr>
            <p:nvPr/>
          </p:nvSpPr>
          <p:spPr bwMode="auto">
            <a:xfrm>
              <a:off x="6953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6" name="Line 533"/>
            <p:cNvSpPr>
              <a:spLocks noChangeShapeType="1"/>
            </p:cNvSpPr>
            <p:nvPr/>
          </p:nvSpPr>
          <p:spPr bwMode="auto">
            <a:xfrm>
              <a:off x="755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7" name="Line 534"/>
            <p:cNvSpPr>
              <a:spLocks noChangeShapeType="1"/>
            </p:cNvSpPr>
            <p:nvPr/>
          </p:nvSpPr>
          <p:spPr bwMode="auto">
            <a:xfrm>
              <a:off x="814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8" name="Line 535"/>
            <p:cNvSpPr>
              <a:spLocks noChangeShapeType="1"/>
            </p:cNvSpPr>
            <p:nvPr/>
          </p:nvSpPr>
          <p:spPr bwMode="auto">
            <a:xfrm>
              <a:off x="86995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9" name="Line 536"/>
            <p:cNvSpPr>
              <a:spLocks noChangeShapeType="1"/>
            </p:cNvSpPr>
            <p:nvPr/>
          </p:nvSpPr>
          <p:spPr bwMode="auto">
            <a:xfrm>
              <a:off x="9302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0" name="Line 537"/>
            <p:cNvSpPr>
              <a:spLocks noChangeShapeType="1"/>
            </p:cNvSpPr>
            <p:nvPr/>
          </p:nvSpPr>
          <p:spPr bwMode="auto">
            <a:xfrm>
              <a:off x="989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1" name="Line 538"/>
            <p:cNvSpPr>
              <a:spLocks noChangeShapeType="1"/>
            </p:cNvSpPr>
            <p:nvPr/>
          </p:nvSpPr>
          <p:spPr bwMode="auto">
            <a:xfrm>
              <a:off x="104457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2" name="Line 539"/>
            <p:cNvSpPr>
              <a:spLocks noChangeShapeType="1"/>
            </p:cNvSpPr>
            <p:nvPr/>
          </p:nvSpPr>
          <p:spPr bwMode="auto">
            <a:xfrm>
              <a:off x="11049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3" name="Line 540"/>
            <p:cNvSpPr>
              <a:spLocks noChangeShapeType="1"/>
            </p:cNvSpPr>
            <p:nvPr/>
          </p:nvSpPr>
          <p:spPr bwMode="auto">
            <a:xfrm>
              <a:off x="1163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4" name="Line 541"/>
            <p:cNvSpPr>
              <a:spLocks noChangeShapeType="1"/>
            </p:cNvSpPr>
            <p:nvPr/>
          </p:nvSpPr>
          <p:spPr bwMode="auto">
            <a:xfrm>
              <a:off x="1219200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5" name="Line 542"/>
            <p:cNvSpPr>
              <a:spLocks noChangeShapeType="1"/>
            </p:cNvSpPr>
            <p:nvPr/>
          </p:nvSpPr>
          <p:spPr bwMode="auto">
            <a:xfrm>
              <a:off x="12795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6" name="Line 543"/>
            <p:cNvSpPr>
              <a:spLocks noChangeShapeType="1"/>
            </p:cNvSpPr>
            <p:nvPr/>
          </p:nvSpPr>
          <p:spPr bwMode="auto">
            <a:xfrm>
              <a:off x="1338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7" name="Line 544"/>
            <p:cNvSpPr>
              <a:spLocks noChangeShapeType="1"/>
            </p:cNvSpPr>
            <p:nvPr/>
          </p:nvSpPr>
          <p:spPr bwMode="auto">
            <a:xfrm>
              <a:off x="1397000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8" name="Line 545"/>
            <p:cNvSpPr>
              <a:spLocks noChangeShapeType="1"/>
            </p:cNvSpPr>
            <p:nvPr/>
          </p:nvSpPr>
          <p:spPr bwMode="auto">
            <a:xfrm>
              <a:off x="14541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9" name="Line 546"/>
            <p:cNvSpPr>
              <a:spLocks noChangeShapeType="1"/>
            </p:cNvSpPr>
            <p:nvPr/>
          </p:nvSpPr>
          <p:spPr bwMode="auto">
            <a:xfrm>
              <a:off x="1512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0" name="Line 547"/>
            <p:cNvSpPr>
              <a:spLocks noChangeShapeType="1"/>
            </p:cNvSpPr>
            <p:nvPr/>
          </p:nvSpPr>
          <p:spPr bwMode="auto">
            <a:xfrm>
              <a:off x="1571625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1" name="Line 548"/>
            <p:cNvSpPr>
              <a:spLocks noChangeShapeType="1"/>
            </p:cNvSpPr>
            <p:nvPr/>
          </p:nvSpPr>
          <p:spPr bwMode="auto">
            <a:xfrm>
              <a:off x="16287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2" name="Line 549"/>
            <p:cNvSpPr>
              <a:spLocks noChangeShapeType="1"/>
            </p:cNvSpPr>
            <p:nvPr/>
          </p:nvSpPr>
          <p:spPr bwMode="auto">
            <a:xfrm>
              <a:off x="1687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3" name="Line 550"/>
            <p:cNvSpPr>
              <a:spLocks noChangeShapeType="1"/>
            </p:cNvSpPr>
            <p:nvPr/>
          </p:nvSpPr>
          <p:spPr bwMode="auto">
            <a:xfrm>
              <a:off x="1746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4" name="Line 551"/>
            <p:cNvSpPr>
              <a:spLocks noChangeShapeType="1"/>
            </p:cNvSpPr>
            <p:nvPr/>
          </p:nvSpPr>
          <p:spPr bwMode="auto">
            <a:xfrm>
              <a:off x="18065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5" name="Line 552"/>
            <p:cNvSpPr>
              <a:spLocks noChangeShapeType="1"/>
            </p:cNvSpPr>
            <p:nvPr/>
          </p:nvSpPr>
          <p:spPr bwMode="auto">
            <a:xfrm>
              <a:off x="18621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6" name="Line 553"/>
            <p:cNvSpPr>
              <a:spLocks noChangeShapeType="1"/>
            </p:cNvSpPr>
            <p:nvPr/>
          </p:nvSpPr>
          <p:spPr bwMode="auto">
            <a:xfrm>
              <a:off x="19208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7" name="Line 554"/>
            <p:cNvSpPr>
              <a:spLocks noChangeShapeType="1"/>
            </p:cNvSpPr>
            <p:nvPr/>
          </p:nvSpPr>
          <p:spPr bwMode="auto">
            <a:xfrm>
              <a:off x="19812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8" name="Line 555"/>
            <p:cNvSpPr>
              <a:spLocks noChangeShapeType="1"/>
            </p:cNvSpPr>
            <p:nvPr/>
          </p:nvSpPr>
          <p:spPr bwMode="auto">
            <a:xfrm>
              <a:off x="2036763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9" name="Line 556"/>
            <p:cNvSpPr>
              <a:spLocks noChangeShapeType="1"/>
            </p:cNvSpPr>
            <p:nvPr/>
          </p:nvSpPr>
          <p:spPr bwMode="auto">
            <a:xfrm>
              <a:off x="2095500" y="2889251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0" name="Line 557"/>
            <p:cNvSpPr>
              <a:spLocks noChangeShapeType="1"/>
            </p:cNvSpPr>
            <p:nvPr/>
          </p:nvSpPr>
          <p:spPr bwMode="auto">
            <a:xfrm>
              <a:off x="6953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1" name="Line 558"/>
            <p:cNvSpPr>
              <a:spLocks noChangeShapeType="1"/>
            </p:cNvSpPr>
            <p:nvPr/>
          </p:nvSpPr>
          <p:spPr bwMode="auto">
            <a:xfrm>
              <a:off x="755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2" name="Line 559"/>
            <p:cNvSpPr>
              <a:spLocks noChangeShapeType="1"/>
            </p:cNvSpPr>
            <p:nvPr/>
          </p:nvSpPr>
          <p:spPr bwMode="auto">
            <a:xfrm>
              <a:off x="814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3" name="Line 560"/>
            <p:cNvSpPr>
              <a:spLocks noChangeShapeType="1"/>
            </p:cNvSpPr>
            <p:nvPr/>
          </p:nvSpPr>
          <p:spPr bwMode="auto">
            <a:xfrm>
              <a:off x="86995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4" name="Line 561"/>
            <p:cNvSpPr>
              <a:spLocks noChangeShapeType="1"/>
            </p:cNvSpPr>
            <p:nvPr/>
          </p:nvSpPr>
          <p:spPr bwMode="auto">
            <a:xfrm>
              <a:off x="9302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5" name="Line 562"/>
            <p:cNvSpPr>
              <a:spLocks noChangeShapeType="1"/>
            </p:cNvSpPr>
            <p:nvPr/>
          </p:nvSpPr>
          <p:spPr bwMode="auto">
            <a:xfrm>
              <a:off x="989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6" name="Line 563"/>
            <p:cNvSpPr>
              <a:spLocks noChangeShapeType="1"/>
            </p:cNvSpPr>
            <p:nvPr/>
          </p:nvSpPr>
          <p:spPr bwMode="auto">
            <a:xfrm>
              <a:off x="104457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7" name="Line 564"/>
            <p:cNvSpPr>
              <a:spLocks noChangeShapeType="1"/>
            </p:cNvSpPr>
            <p:nvPr/>
          </p:nvSpPr>
          <p:spPr bwMode="auto">
            <a:xfrm>
              <a:off x="11049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8" name="Line 565"/>
            <p:cNvSpPr>
              <a:spLocks noChangeShapeType="1"/>
            </p:cNvSpPr>
            <p:nvPr/>
          </p:nvSpPr>
          <p:spPr bwMode="auto">
            <a:xfrm>
              <a:off x="1163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9" name="Line 566"/>
            <p:cNvSpPr>
              <a:spLocks noChangeShapeType="1"/>
            </p:cNvSpPr>
            <p:nvPr/>
          </p:nvSpPr>
          <p:spPr bwMode="auto">
            <a:xfrm>
              <a:off x="1219200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0" name="Line 567"/>
            <p:cNvSpPr>
              <a:spLocks noChangeShapeType="1"/>
            </p:cNvSpPr>
            <p:nvPr/>
          </p:nvSpPr>
          <p:spPr bwMode="auto">
            <a:xfrm>
              <a:off x="12795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1" name="Line 568"/>
            <p:cNvSpPr>
              <a:spLocks noChangeShapeType="1"/>
            </p:cNvSpPr>
            <p:nvPr/>
          </p:nvSpPr>
          <p:spPr bwMode="auto">
            <a:xfrm>
              <a:off x="1338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2" name="Line 569"/>
            <p:cNvSpPr>
              <a:spLocks noChangeShapeType="1"/>
            </p:cNvSpPr>
            <p:nvPr/>
          </p:nvSpPr>
          <p:spPr bwMode="auto">
            <a:xfrm>
              <a:off x="1397000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3" name="Line 570"/>
            <p:cNvSpPr>
              <a:spLocks noChangeShapeType="1"/>
            </p:cNvSpPr>
            <p:nvPr/>
          </p:nvSpPr>
          <p:spPr bwMode="auto">
            <a:xfrm>
              <a:off x="14541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4" name="Line 571"/>
            <p:cNvSpPr>
              <a:spLocks noChangeShapeType="1"/>
            </p:cNvSpPr>
            <p:nvPr/>
          </p:nvSpPr>
          <p:spPr bwMode="auto">
            <a:xfrm>
              <a:off x="1512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5" name="Line 572"/>
            <p:cNvSpPr>
              <a:spLocks noChangeShapeType="1"/>
            </p:cNvSpPr>
            <p:nvPr/>
          </p:nvSpPr>
          <p:spPr bwMode="auto">
            <a:xfrm>
              <a:off x="1571625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6" name="Line 573"/>
            <p:cNvSpPr>
              <a:spLocks noChangeShapeType="1"/>
            </p:cNvSpPr>
            <p:nvPr/>
          </p:nvSpPr>
          <p:spPr bwMode="auto">
            <a:xfrm>
              <a:off x="16287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7" name="Line 574"/>
            <p:cNvSpPr>
              <a:spLocks noChangeShapeType="1"/>
            </p:cNvSpPr>
            <p:nvPr/>
          </p:nvSpPr>
          <p:spPr bwMode="auto">
            <a:xfrm>
              <a:off x="1687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8" name="Line 575"/>
            <p:cNvSpPr>
              <a:spLocks noChangeShapeType="1"/>
            </p:cNvSpPr>
            <p:nvPr/>
          </p:nvSpPr>
          <p:spPr bwMode="auto">
            <a:xfrm>
              <a:off x="1746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9" name="Line 576"/>
            <p:cNvSpPr>
              <a:spLocks noChangeShapeType="1"/>
            </p:cNvSpPr>
            <p:nvPr/>
          </p:nvSpPr>
          <p:spPr bwMode="auto">
            <a:xfrm>
              <a:off x="18065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0" name="Line 577"/>
            <p:cNvSpPr>
              <a:spLocks noChangeShapeType="1"/>
            </p:cNvSpPr>
            <p:nvPr/>
          </p:nvSpPr>
          <p:spPr bwMode="auto">
            <a:xfrm>
              <a:off x="18621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1" name="Line 578"/>
            <p:cNvSpPr>
              <a:spLocks noChangeShapeType="1"/>
            </p:cNvSpPr>
            <p:nvPr/>
          </p:nvSpPr>
          <p:spPr bwMode="auto">
            <a:xfrm>
              <a:off x="19208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2" name="Line 579"/>
            <p:cNvSpPr>
              <a:spLocks noChangeShapeType="1"/>
            </p:cNvSpPr>
            <p:nvPr/>
          </p:nvSpPr>
          <p:spPr bwMode="auto">
            <a:xfrm>
              <a:off x="19812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3" name="Line 580"/>
            <p:cNvSpPr>
              <a:spLocks noChangeShapeType="1"/>
            </p:cNvSpPr>
            <p:nvPr/>
          </p:nvSpPr>
          <p:spPr bwMode="auto">
            <a:xfrm>
              <a:off x="2036763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4" name="Line 581"/>
            <p:cNvSpPr>
              <a:spLocks noChangeShapeType="1"/>
            </p:cNvSpPr>
            <p:nvPr/>
          </p:nvSpPr>
          <p:spPr bwMode="auto">
            <a:xfrm>
              <a:off x="2095500" y="2490788"/>
              <a:ext cx="3175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5" name="Freeform 582"/>
            <p:cNvSpPr>
              <a:spLocks noEditPoints="1"/>
            </p:cNvSpPr>
            <p:nvPr/>
          </p:nvSpPr>
          <p:spPr bwMode="auto">
            <a:xfrm>
              <a:off x="557213" y="2598738"/>
              <a:ext cx="1703388" cy="182563"/>
            </a:xfrm>
            <a:custGeom>
              <a:avLst/>
              <a:gdLst>
                <a:gd name="T0" fmla="*/ 310 w 1073"/>
                <a:gd name="T1" fmla="*/ 95 h 115"/>
                <a:gd name="T2" fmla="*/ 325 w 1073"/>
                <a:gd name="T3" fmla="*/ 88 h 115"/>
                <a:gd name="T4" fmla="*/ 325 w 1073"/>
                <a:gd name="T5" fmla="*/ 71 h 115"/>
                <a:gd name="T6" fmla="*/ 307 w 1073"/>
                <a:gd name="T7" fmla="*/ 64 h 115"/>
                <a:gd name="T8" fmla="*/ 494 w 1073"/>
                <a:gd name="T9" fmla="*/ 53 h 115"/>
                <a:gd name="T10" fmla="*/ 525 w 1073"/>
                <a:gd name="T11" fmla="*/ 51 h 115"/>
                <a:gd name="T12" fmla="*/ 534 w 1073"/>
                <a:gd name="T13" fmla="*/ 38 h 115"/>
                <a:gd name="T14" fmla="*/ 521 w 1073"/>
                <a:gd name="T15" fmla="*/ 22 h 115"/>
                <a:gd name="T16" fmla="*/ 281 w 1073"/>
                <a:gd name="T17" fmla="*/ 20 h 115"/>
                <a:gd name="T18" fmla="*/ 310 w 1073"/>
                <a:gd name="T19" fmla="*/ 47 h 115"/>
                <a:gd name="T20" fmla="*/ 323 w 1073"/>
                <a:gd name="T21" fmla="*/ 38 h 115"/>
                <a:gd name="T22" fmla="*/ 318 w 1073"/>
                <a:gd name="T23" fmla="*/ 22 h 115"/>
                <a:gd name="T24" fmla="*/ 294 w 1073"/>
                <a:gd name="T25" fmla="*/ 20 h 115"/>
                <a:gd name="T26" fmla="*/ 1073 w 1073"/>
                <a:gd name="T27" fmla="*/ 20 h 115"/>
                <a:gd name="T28" fmla="*/ 1018 w 1073"/>
                <a:gd name="T29" fmla="*/ 20 h 115"/>
                <a:gd name="T30" fmla="*/ 971 w 1073"/>
                <a:gd name="T31" fmla="*/ 3 h 115"/>
                <a:gd name="T32" fmla="*/ 969 w 1073"/>
                <a:gd name="T33" fmla="*/ 47 h 115"/>
                <a:gd name="T34" fmla="*/ 974 w 1073"/>
                <a:gd name="T35" fmla="*/ 95 h 115"/>
                <a:gd name="T36" fmla="*/ 789 w 1073"/>
                <a:gd name="T37" fmla="*/ 3 h 115"/>
                <a:gd name="T38" fmla="*/ 844 w 1073"/>
                <a:gd name="T39" fmla="*/ 113 h 115"/>
                <a:gd name="T40" fmla="*/ 789 w 1073"/>
                <a:gd name="T41" fmla="*/ 3 h 115"/>
                <a:gd name="T42" fmla="*/ 752 w 1073"/>
                <a:gd name="T43" fmla="*/ 3 h 115"/>
                <a:gd name="T44" fmla="*/ 754 w 1073"/>
                <a:gd name="T45" fmla="*/ 40 h 115"/>
                <a:gd name="T46" fmla="*/ 472 w 1073"/>
                <a:gd name="T47" fmla="*/ 3 h 115"/>
                <a:gd name="T48" fmla="*/ 534 w 1073"/>
                <a:gd name="T49" fmla="*/ 5 h 115"/>
                <a:gd name="T50" fmla="*/ 556 w 1073"/>
                <a:gd name="T51" fmla="*/ 29 h 115"/>
                <a:gd name="T52" fmla="*/ 549 w 1073"/>
                <a:gd name="T53" fmla="*/ 60 h 115"/>
                <a:gd name="T54" fmla="*/ 523 w 1073"/>
                <a:gd name="T55" fmla="*/ 71 h 115"/>
                <a:gd name="T56" fmla="*/ 472 w 1073"/>
                <a:gd name="T57" fmla="*/ 113 h 115"/>
                <a:gd name="T58" fmla="*/ 452 w 1073"/>
                <a:gd name="T59" fmla="*/ 20 h 115"/>
                <a:gd name="T60" fmla="*/ 448 w 1073"/>
                <a:gd name="T61" fmla="*/ 64 h 115"/>
                <a:gd name="T62" fmla="*/ 455 w 1073"/>
                <a:gd name="T63" fmla="*/ 113 h 115"/>
                <a:gd name="T64" fmla="*/ 303 w 1073"/>
                <a:gd name="T65" fmla="*/ 3 h 115"/>
                <a:gd name="T66" fmla="*/ 334 w 1073"/>
                <a:gd name="T67" fmla="*/ 9 h 115"/>
                <a:gd name="T68" fmla="*/ 347 w 1073"/>
                <a:gd name="T69" fmla="*/ 31 h 115"/>
                <a:gd name="T70" fmla="*/ 332 w 1073"/>
                <a:gd name="T71" fmla="*/ 53 h 115"/>
                <a:gd name="T72" fmla="*/ 349 w 1073"/>
                <a:gd name="T73" fmla="*/ 71 h 115"/>
                <a:gd name="T74" fmla="*/ 345 w 1073"/>
                <a:gd name="T75" fmla="*/ 102 h 115"/>
                <a:gd name="T76" fmla="*/ 318 w 1073"/>
                <a:gd name="T77" fmla="*/ 113 h 115"/>
                <a:gd name="T78" fmla="*/ 259 w 1073"/>
                <a:gd name="T79" fmla="*/ 3 h 115"/>
                <a:gd name="T80" fmla="*/ 215 w 1073"/>
                <a:gd name="T81" fmla="*/ 113 h 115"/>
                <a:gd name="T82" fmla="*/ 127 w 1073"/>
                <a:gd name="T83" fmla="*/ 47 h 115"/>
                <a:gd name="T84" fmla="*/ 193 w 1073"/>
                <a:gd name="T85" fmla="*/ 113 h 115"/>
                <a:gd name="T86" fmla="*/ 127 w 1073"/>
                <a:gd name="T87" fmla="*/ 113 h 115"/>
                <a:gd name="T88" fmla="*/ 24 w 1073"/>
                <a:gd name="T89" fmla="*/ 3 h 115"/>
                <a:gd name="T90" fmla="*/ 57 w 1073"/>
                <a:gd name="T91" fmla="*/ 86 h 115"/>
                <a:gd name="T92" fmla="*/ 35 w 1073"/>
                <a:gd name="T93" fmla="*/ 113 h 115"/>
                <a:gd name="T94" fmla="*/ 13 w 1073"/>
                <a:gd name="T95" fmla="*/ 97 h 115"/>
                <a:gd name="T96" fmla="*/ 37 w 1073"/>
                <a:gd name="T97" fmla="*/ 88 h 115"/>
                <a:gd name="T98" fmla="*/ 635 w 1073"/>
                <a:gd name="T99" fmla="*/ 3 h 115"/>
                <a:gd name="T100" fmla="*/ 664 w 1073"/>
                <a:gd name="T101" fmla="*/ 25 h 115"/>
                <a:gd name="T102" fmla="*/ 637 w 1073"/>
                <a:gd name="T103" fmla="*/ 25 h 115"/>
                <a:gd name="T104" fmla="*/ 609 w 1073"/>
                <a:gd name="T105" fmla="*/ 25 h 115"/>
                <a:gd name="T106" fmla="*/ 595 w 1073"/>
                <a:gd name="T107" fmla="*/ 58 h 115"/>
                <a:gd name="T108" fmla="*/ 606 w 1073"/>
                <a:gd name="T109" fmla="*/ 91 h 115"/>
                <a:gd name="T110" fmla="*/ 637 w 1073"/>
                <a:gd name="T111" fmla="*/ 91 h 115"/>
                <a:gd name="T112" fmla="*/ 668 w 1073"/>
                <a:gd name="T113" fmla="*/ 80 h 115"/>
                <a:gd name="T114" fmla="*/ 642 w 1073"/>
                <a:gd name="T115" fmla="*/ 110 h 115"/>
                <a:gd name="T116" fmla="*/ 587 w 1073"/>
                <a:gd name="T117" fmla="*/ 99 h 115"/>
                <a:gd name="T118" fmla="*/ 587 w 1073"/>
                <a:gd name="T119" fmla="*/ 16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73" h="115">
                  <a:moveTo>
                    <a:pt x="281" y="64"/>
                  </a:moveTo>
                  <a:lnTo>
                    <a:pt x="281" y="95"/>
                  </a:lnTo>
                  <a:lnTo>
                    <a:pt x="303" y="95"/>
                  </a:lnTo>
                  <a:lnTo>
                    <a:pt x="310" y="95"/>
                  </a:lnTo>
                  <a:lnTo>
                    <a:pt x="314" y="93"/>
                  </a:lnTo>
                  <a:lnTo>
                    <a:pt x="316" y="93"/>
                  </a:lnTo>
                  <a:lnTo>
                    <a:pt x="323" y="93"/>
                  </a:lnTo>
                  <a:lnTo>
                    <a:pt x="325" y="88"/>
                  </a:lnTo>
                  <a:lnTo>
                    <a:pt x="327" y="84"/>
                  </a:lnTo>
                  <a:lnTo>
                    <a:pt x="329" y="80"/>
                  </a:lnTo>
                  <a:lnTo>
                    <a:pt x="327" y="75"/>
                  </a:lnTo>
                  <a:lnTo>
                    <a:pt x="325" y="71"/>
                  </a:lnTo>
                  <a:lnTo>
                    <a:pt x="323" y="69"/>
                  </a:lnTo>
                  <a:lnTo>
                    <a:pt x="318" y="66"/>
                  </a:lnTo>
                  <a:lnTo>
                    <a:pt x="314" y="66"/>
                  </a:lnTo>
                  <a:lnTo>
                    <a:pt x="307" y="64"/>
                  </a:lnTo>
                  <a:lnTo>
                    <a:pt x="299" y="64"/>
                  </a:lnTo>
                  <a:lnTo>
                    <a:pt x="281" y="64"/>
                  </a:lnTo>
                  <a:close/>
                  <a:moveTo>
                    <a:pt x="494" y="20"/>
                  </a:moveTo>
                  <a:lnTo>
                    <a:pt x="494" y="53"/>
                  </a:lnTo>
                  <a:lnTo>
                    <a:pt x="507" y="53"/>
                  </a:lnTo>
                  <a:lnTo>
                    <a:pt x="514" y="53"/>
                  </a:lnTo>
                  <a:lnTo>
                    <a:pt x="521" y="51"/>
                  </a:lnTo>
                  <a:lnTo>
                    <a:pt x="525" y="51"/>
                  </a:lnTo>
                  <a:lnTo>
                    <a:pt x="529" y="49"/>
                  </a:lnTo>
                  <a:lnTo>
                    <a:pt x="532" y="44"/>
                  </a:lnTo>
                  <a:lnTo>
                    <a:pt x="534" y="42"/>
                  </a:lnTo>
                  <a:lnTo>
                    <a:pt x="534" y="38"/>
                  </a:lnTo>
                  <a:lnTo>
                    <a:pt x="534" y="31"/>
                  </a:lnTo>
                  <a:lnTo>
                    <a:pt x="532" y="27"/>
                  </a:lnTo>
                  <a:lnTo>
                    <a:pt x="527" y="25"/>
                  </a:lnTo>
                  <a:lnTo>
                    <a:pt x="521" y="22"/>
                  </a:lnTo>
                  <a:lnTo>
                    <a:pt x="516" y="22"/>
                  </a:lnTo>
                  <a:lnTo>
                    <a:pt x="505" y="20"/>
                  </a:lnTo>
                  <a:lnTo>
                    <a:pt x="494" y="20"/>
                  </a:lnTo>
                  <a:close/>
                  <a:moveTo>
                    <a:pt x="281" y="20"/>
                  </a:moveTo>
                  <a:lnTo>
                    <a:pt x="281" y="47"/>
                  </a:lnTo>
                  <a:lnTo>
                    <a:pt x="296" y="47"/>
                  </a:lnTo>
                  <a:lnTo>
                    <a:pt x="303" y="47"/>
                  </a:lnTo>
                  <a:lnTo>
                    <a:pt x="310" y="47"/>
                  </a:lnTo>
                  <a:lnTo>
                    <a:pt x="312" y="47"/>
                  </a:lnTo>
                  <a:lnTo>
                    <a:pt x="316" y="44"/>
                  </a:lnTo>
                  <a:lnTo>
                    <a:pt x="321" y="42"/>
                  </a:lnTo>
                  <a:lnTo>
                    <a:pt x="323" y="38"/>
                  </a:lnTo>
                  <a:lnTo>
                    <a:pt x="325" y="33"/>
                  </a:lnTo>
                  <a:lnTo>
                    <a:pt x="323" y="29"/>
                  </a:lnTo>
                  <a:lnTo>
                    <a:pt x="321" y="25"/>
                  </a:lnTo>
                  <a:lnTo>
                    <a:pt x="318" y="22"/>
                  </a:lnTo>
                  <a:lnTo>
                    <a:pt x="314" y="20"/>
                  </a:lnTo>
                  <a:lnTo>
                    <a:pt x="310" y="20"/>
                  </a:lnTo>
                  <a:lnTo>
                    <a:pt x="303" y="20"/>
                  </a:lnTo>
                  <a:lnTo>
                    <a:pt x="294" y="20"/>
                  </a:lnTo>
                  <a:lnTo>
                    <a:pt x="281" y="20"/>
                  </a:lnTo>
                  <a:close/>
                  <a:moveTo>
                    <a:pt x="985" y="3"/>
                  </a:moveTo>
                  <a:lnTo>
                    <a:pt x="1073" y="3"/>
                  </a:lnTo>
                  <a:lnTo>
                    <a:pt x="1073" y="20"/>
                  </a:lnTo>
                  <a:lnTo>
                    <a:pt x="1040" y="20"/>
                  </a:lnTo>
                  <a:lnTo>
                    <a:pt x="1040" y="113"/>
                  </a:lnTo>
                  <a:lnTo>
                    <a:pt x="1018" y="113"/>
                  </a:lnTo>
                  <a:lnTo>
                    <a:pt x="1018" y="20"/>
                  </a:lnTo>
                  <a:lnTo>
                    <a:pt x="985" y="20"/>
                  </a:lnTo>
                  <a:lnTo>
                    <a:pt x="985" y="3"/>
                  </a:lnTo>
                  <a:close/>
                  <a:moveTo>
                    <a:pt x="890" y="3"/>
                  </a:moveTo>
                  <a:lnTo>
                    <a:pt x="971" y="3"/>
                  </a:lnTo>
                  <a:lnTo>
                    <a:pt x="971" y="20"/>
                  </a:lnTo>
                  <a:lnTo>
                    <a:pt x="912" y="20"/>
                  </a:lnTo>
                  <a:lnTo>
                    <a:pt x="912" y="47"/>
                  </a:lnTo>
                  <a:lnTo>
                    <a:pt x="969" y="47"/>
                  </a:lnTo>
                  <a:lnTo>
                    <a:pt x="969" y="64"/>
                  </a:lnTo>
                  <a:lnTo>
                    <a:pt x="912" y="64"/>
                  </a:lnTo>
                  <a:lnTo>
                    <a:pt x="912" y="95"/>
                  </a:lnTo>
                  <a:lnTo>
                    <a:pt x="974" y="95"/>
                  </a:lnTo>
                  <a:lnTo>
                    <a:pt x="974" y="113"/>
                  </a:lnTo>
                  <a:lnTo>
                    <a:pt x="890" y="113"/>
                  </a:lnTo>
                  <a:lnTo>
                    <a:pt x="890" y="3"/>
                  </a:lnTo>
                  <a:close/>
                  <a:moveTo>
                    <a:pt x="789" y="3"/>
                  </a:moveTo>
                  <a:lnTo>
                    <a:pt x="877" y="3"/>
                  </a:lnTo>
                  <a:lnTo>
                    <a:pt x="877" y="20"/>
                  </a:lnTo>
                  <a:lnTo>
                    <a:pt x="844" y="20"/>
                  </a:lnTo>
                  <a:lnTo>
                    <a:pt x="844" y="113"/>
                  </a:lnTo>
                  <a:lnTo>
                    <a:pt x="822" y="113"/>
                  </a:lnTo>
                  <a:lnTo>
                    <a:pt x="822" y="20"/>
                  </a:lnTo>
                  <a:lnTo>
                    <a:pt x="789" y="20"/>
                  </a:lnTo>
                  <a:lnTo>
                    <a:pt x="789" y="3"/>
                  </a:lnTo>
                  <a:close/>
                  <a:moveTo>
                    <a:pt x="688" y="3"/>
                  </a:moveTo>
                  <a:lnTo>
                    <a:pt x="708" y="3"/>
                  </a:lnTo>
                  <a:lnTo>
                    <a:pt x="708" y="75"/>
                  </a:lnTo>
                  <a:lnTo>
                    <a:pt x="752" y="3"/>
                  </a:lnTo>
                  <a:lnTo>
                    <a:pt x="773" y="3"/>
                  </a:lnTo>
                  <a:lnTo>
                    <a:pt x="773" y="113"/>
                  </a:lnTo>
                  <a:lnTo>
                    <a:pt x="754" y="113"/>
                  </a:lnTo>
                  <a:lnTo>
                    <a:pt x="754" y="40"/>
                  </a:lnTo>
                  <a:lnTo>
                    <a:pt x="710" y="113"/>
                  </a:lnTo>
                  <a:lnTo>
                    <a:pt x="688" y="113"/>
                  </a:lnTo>
                  <a:lnTo>
                    <a:pt x="688" y="3"/>
                  </a:lnTo>
                  <a:close/>
                  <a:moveTo>
                    <a:pt x="472" y="3"/>
                  </a:moveTo>
                  <a:lnTo>
                    <a:pt x="507" y="3"/>
                  </a:lnTo>
                  <a:lnTo>
                    <a:pt x="521" y="3"/>
                  </a:lnTo>
                  <a:lnTo>
                    <a:pt x="529" y="3"/>
                  </a:lnTo>
                  <a:lnTo>
                    <a:pt x="534" y="5"/>
                  </a:lnTo>
                  <a:lnTo>
                    <a:pt x="543" y="9"/>
                  </a:lnTo>
                  <a:lnTo>
                    <a:pt x="551" y="16"/>
                  </a:lnTo>
                  <a:lnTo>
                    <a:pt x="554" y="20"/>
                  </a:lnTo>
                  <a:lnTo>
                    <a:pt x="556" y="29"/>
                  </a:lnTo>
                  <a:lnTo>
                    <a:pt x="558" y="36"/>
                  </a:lnTo>
                  <a:lnTo>
                    <a:pt x="556" y="47"/>
                  </a:lnTo>
                  <a:lnTo>
                    <a:pt x="554" y="53"/>
                  </a:lnTo>
                  <a:lnTo>
                    <a:pt x="549" y="60"/>
                  </a:lnTo>
                  <a:lnTo>
                    <a:pt x="545" y="64"/>
                  </a:lnTo>
                  <a:lnTo>
                    <a:pt x="538" y="69"/>
                  </a:lnTo>
                  <a:lnTo>
                    <a:pt x="532" y="69"/>
                  </a:lnTo>
                  <a:lnTo>
                    <a:pt x="523" y="71"/>
                  </a:lnTo>
                  <a:lnTo>
                    <a:pt x="510" y="71"/>
                  </a:lnTo>
                  <a:lnTo>
                    <a:pt x="494" y="71"/>
                  </a:lnTo>
                  <a:lnTo>
                    <a:pt x="494" y="113"/>
                  </a:lnTo>
                  <a:lnTo>
                    <a:pt x="472" y="113"/>
                  </a:lnTo>
                  <a:lnTo>
                    <a:pt x="472" y="3"/>
                  </a:lnTo>
                  <a:close/>
                  <a:moveTo>
                    <a:pt x="371" y="3"/>
                  </a:moveTo>
                  <a:lnTo>
                    <a:pt x="452" y="3"/>
                  </a:lnTo>
                  <a:lnTo>
                    <a:pt x="452" y="20"/>
                  </a:lnTo>
                  <a:lnTo>
                    <a:pt x="393" y="20"/>
                  </a:lnTo>
                  <a:lnTo>
                    <a:pt x="393" y="47"/>
                  </a:lnTo>
                  <a:lnTo>
                    <a:pt x="448" y="47"/>
                  </a:lnTo>
                  <a:lnTo>
                    <a:pt x="448" y="64"/>
                  </a:lnTo>
                  <a:lnTo>
                    <a:pt x="393" y="64"/>
                  </a:lnTo>
                  <a:lnTo>
                    <a:pt x="393" y="95"/>
                  </a:lnTo>
                  <a:lnTo>
                    <a:pt x="455" y="95"/>
                  </a:lnTo>
                  <a:lnTo>
                    <a:pt x="455" y="113"/>
                  </a:lnTo>
                  <a:lnTo>
                    <a:pt x="371" y="113"/>
                  </a:lnTo>
                  <a:lnTo>
                    <a:pt x="371" y="3"/>
                  </a:lnTo>
                  <a:close/>
                  <a:moveTo>
                    <a:pt x="259" y="3"/>
                  </a:moveTo>
                  <a:lnTo>
                    <a:pt x="303" y="3"/>
                  </a:lnTo>
                  <a:lnTo>
                    <a:pt x="314" y="3"/>
                  </a:lnTo>
                  <a:lnTo>
                    <a:pt x="323" y="3"/>
                  </a:lnTo>
                  <a:lnTo>
                    <a:pt x="329" y="5"/>
                  </a:lnTo>
                  <a:lnTo>
                    <a:pt x="334" y="9"/>
                  </a:lnTo>
                  <a:lnTo>
                    <a:pt x="338" y="11"/>
                  </a:lnTo>
                  <a:lnTo>
                    <a:pt x="343" y="18"/>
                  </a:lnTo>
                  <a:lnTo>
                    <a:pt x="345" y="22"/>
                  </a:lnTo>
                  <a:lnTo>
                    <a:pt x="347" y="31"/>
                  </a:lnTo>
                  <a:lnTo>
                    <a:pt x="345" y="38"/>
                  </a:lnTo>
                  <a:lnTo>
                    <a:pt x="343" y="44"/>
                  </a:lnTo>
                  <a:lnTo>
                    <a:pt x="336" y="51"/>
                  </a:lnTo>
                  <a:lnTo>
                    <a:pt x="332" y="53"/>
                  </a:lnTo>
                  <a:lnTo>
                    <a:pt x="336" y="58"/>
                  </a:lnTo>
                  <a:lnTo>
                    <a:pt x="343" y="60"/>
                  </a:lnTo>
                  <a:lnTo>
                    <a:pt x="347" y="64"/>
                  </a:lnTo>
                  <a:lnTo>
                    <a:pt x="349" y="71"/>
                  </a:lnTo>
                  <a:lnTo>
                    <a:pt x="351" y="80"/>
                  </a:lnTo>
                  <a:lnTo>
                    <a:pt x="351" y="88"/>
                  </a:lnTo>
                  <a:lnTo>
                    <a:pt x="347" y="95"/>
                  </a:lnTo>
                  <a:lnTo>
                    <a:pt x="345" y="102"/>
                  </a:lnTo>
                  <a:lnTo>
                    <a:pt x="338" y="106"/>
                  </a:lnTo>
                  <a:lnTo>
                    <a:pt x="332" y="110"/>
                  </a:lnTo>
                  <a:lnTo>
                    <a:pt x="323" y="113"/>
                  </a:lnTo>
                  <a:lnTo>
                    <a:pt x="318" y="113"/>
                  </a:lnTo>
                  <a:lnTo>
                    <a:pt x="310" y="113"/>
                  </a:lnTo>
                  <a:lnTo>
                    <a:pt x="296" y="113"/>
                  </a:lnTo>
                  <a:lnTo>
                    <a:pt x="259" y="113"/>
                  </a:lnTo>
                  <a:lnTo>
                    <a:pt x="259" y="3"/>
                  </a:lnTo>
                  <a:close/>
                  <a:moveTo>
                    <a:pt x="215" y="3"/>
                  </a:moveTo>
                  <a:lnTo>
                    <a:pt x="239" y="3"/>
                  </a:lnTo>
                  <a:lnTo>
                    <a:pt x="239" y="113"/>
                  </a:lnTo>
                  <a:lnTo>
                    <a:pt x="215" y="113"/>
                  </a:lnTo>
                  <a:lnTo>
                    <a:pt x="215" y="3"/>
                  </a:lnTo>
                  <a:close/>
                  <a:moveTo>
                    <a:pt x="105" y="3"/>
                  </a:moveTo>
                  <a:lnTo>
                    <a:pt x="127" y="3"/>
                  </a:lnTo>
                  <a:lnTo>
                    <a:pt x="127" y="47"/>
                  </a:lnTo>
                  <a:lnTo>
                    <a:pt x="171" y="47"/>
                  </a:lnTo>
                  <a:lnTo>
                    <a:pt x="171" y="3"/>
                  </a:lnTo>
                  <a:lnTo>
                    <a:pt x="193" y="3"/>
                  </a:lnTo>
                  <a:lnTo>
                    <a:pt x="193" y="113"/>
                  </a:lnTo>
                  <a:lnTo>
                    <a:pt x="171" y="113"/>
                  </a:lnTo>
                  <a:lnTo>
                    <a:pt x="171" y="64"/>
                  </a:lnTo>
                  <a:lnTo>
                    <a:pt x="127" y="64"/>
                  </a:lnTo>
                  <a:lnTo>
                    <a:pt x="127" y="113"/>
                  </a:lnTo>
                  <a:lnTo>
                    <a:pt x="105" y="113"/>
                  </a:lnTo>
                  <a:lnTo>
                    <a:pt x="105" y="3"/>
                  </a:lnTo>
                  <a:close/>
                  <a:moveTo>
                    <a:pt x="0" y="3"/>
                  </a:moveTo>
                  <a:lnTo>
                    <a:pt x="24" y="3"/>
                  </a:lnTo>
                  <a:lnTo>
                    <a:pt x="50" y="60"/>
                  </a:lnTo>
                  <a:lnTo>
                    <a:pt x="72" y="3"/>
                  </a:lnTo>
                  <a:lnTo>
                    <a:pt x="94" y="3"/>
                  </a:lnTo>
                  <a:lnTo>
                    <a:pt x="57" y="86"/>
                  </a:lnTo>
                  <a:lnTo>
                    <a:pt x="50" y="97"/>
                  </a:lnTo>
                  <a:lnTo>
                    <a:pt x="46" y="106"/>
                  </a:lnTo>
                  <a:lnTo>
                    <a:pt x="39" y="110"/>
                  </a:lnTo>
                  <a:lnTo>
                    <a:pt x="35" y="113"/>
                  </a:lnTo>
                  <a:lnTo>
                    <a:pt x="28" y="115"/>
                  </a:lnTo>
                  <a:lnTo>
                    <a:pt x="19" y="113"/>
                  </a:lnTo>
                  <a:lnTo>
                    <a:pt x="13" y="113"/>
                  </a:lnTo>
                  <a:lnTo>
                    <a:pt x="13" y="97"/>
                  </a:lnTo>
                  <a:lnTo>
                    <a:pt x="22" y="97"/>
                  </a:lnTo>
                  <a:lnTo>
                    <a:pt x="28" y="95"/>
                  </a:lnTo>
                  <a:lnTo>
                    <a:pt x="33" y="93"/>
                  </a:lnTo>
                  <a:lnTo>
                    <a:pt x="37" y="88"/>
                  </a:lnTo>
                  <a:lnTo>
                    <a:pt x="39" y="82"/>
                  </a:lnTo>
                  <a:lnTo>
                    <a:pt x="0" y="3"/>
                  </a:lnTo>
                  <a:close/>
                  <a:moveTo>
                    <a:pt x="624" y="0"/>
                  </a:moveTo>
                  <a:lnTo>
                    <a:pt x="635" y="3"/>
                  </a:lnTo>
                  <a:lnTo>
                    <a:pt x="646" y="7"/>
                  </a:lnTo>
                  <a:lnTo>
                    <a:pt x="655" y="14"/>
                  </a:lnTo>
                  <a:lnTo>
                    <a:pt x="661" y="18"/>
                  </a:lnTo>
                  <a:lnTo>
                    <a:pt x="664" y="25"/>
                  </a:lnTo>
                  <a:lnTo>
                    <a:pt x="668" y="33"/>
                  </a:lnTo>
                  <a:lnTo>
                    <a:pt x="646" y="38"/>
                  </a:lnTo>
                  <a:lnTo>
                    <a:pt x="642" y="31"/>
                  </a:lnTo>
                  <a:lnTo>
                    <a:pt x="637" y="25"/>
                  </a:lnTo>
                  <a:lnTo>
                    <a:pt x="631" y="20"/>
                  </a:lnTo>
                  <a:lnTo>
                    <a:pt x="622" y="20"/>
                  </a:lnTo>
                  <a:lnTo>
                    <a:pt x="615" y="20"/>
                  </a:lnTo>
                  <a:lnTo>
                    <a:pt x="609" y="25"/>
                  </a:lnTo>
                  <a:lnTo>
                    <a:pt x="602" y="29"/>
                  </a:lnTo>
                  <a:lnTo>
                    <a:pt x="598" y="36"/>
                  </a:lnTo>
                  <a:lnTo>
                    <a:pt x="595" y="44"/>
                  </a:lnTo>
                  <a:lnTo>
                    <a:pt x="595" y="58"/>
                  </a:lnTo>
                  <a:lnTo>
                    <a:pt x="595" y="69"/>
                  </a:lnTo>
                  <a:lnTo>
                    <a:pt x="598" y="80"/>
                  </a:lnTo>
                  <a:lnTo>
                    <a:pt x="602" y="86"/>
                  </a:lnTo>
                  <a:lnTo>
                    <a:pt x="606" y="91"/>
                  </a:lnTo>
                  <a:lnTo>
                    <a:pt x="613" y="95"/>
                  </a:lnTo>
                  <a:lnTo>
                    <a:pt x="622" y="95"/>
                  </a:lnTo>
                  <a:lnTo>
                    <a:pt x="631" y="95"/>
                  </a:lnTo>
                  <a:lnTo>
                    <a:pt x="637" y="91"/>
                  </a:lnTo>
                  <a:lnTo>
                    <a:pt x="639" y="86"/>
                  </a:lnTo>
                  <a:lnTo>
                    <a:pt x="644" y="80"/>
                  </a:lnTo>
                  <a:lnTo>
                    <a:pt x="646" y="73"/>
                  </a:lnTo>
                  <a:lnTo>
                    <a:pt x="668" y="80"/>
                  </a:lnTo>
                  <a:lnTo>
                    <a:pt x="664" y="91"/>
                  </a:lnTo>
                  <a:lnTo>
                    <a:pt x="657" y="99"/>
                  </a:lnTo>
                  <a:lnTo>
                    <a:pt x="650" y="106"/>
                  </a:lnTo>
                  <a:lnTo>
                    <a:pt x="642" y="110"/>
                  </a:lnTo>
                  <a:lnTo>
                    <a:pt x="633" y="113"/>
                  </a:lnTo>
                  <a:lnTo>
                    <a:pt x="622" y="115"/>
                  </a:lnTo>
                  <a:lnTo>
                    <a:pt x="602" y="110"/>
                  </a:lnTo>
                  <a:lnTo>
                    <a:pt x="587" y="99"/>
                  </a:lnTo>
                  <a:lnTo>
                    <a:pt x="576" y="82"/>
                  </a:lnTo>
                  <a:lnTo>
                    <a:pt x="571" y="58"/>
                  </a:lnTo>
                  <a:lnTo>
                    <a:pt x="576" y="33"/>
                  </a:lnTo>
                  <a:lnTo>
                    <a:pt x="587" y="16"/>
                  </a:lnTo>
                  <a:lnTo>
                    <a:pt x="602" y="5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</p:grpSp>
      <p:grpSp>
        <p:nvGrpSpPr>
          <p:cNvPr id="731" name="Group 730"/>
          <p:cNvGrpSpPr/>
          <p:nvPr/>
        </p:nvGrpSpPr>
        <p:grpSpPr>
          <a:xfrm>
            <a:off x="9875838" y="2389188"/>
            <a:ext cx="1801813" cy="611188"/>
            <a:chOff x="9875838" y="2389188"/>
            <a:chExt cx="1801813" cy="611188"/>
          </a:xfrm>
        </p:grpSpPr>
        <p:sp>
          <p:nvSpPr>
            <p:cNvPr id="266" name="Rectangle 583"/>
            <p:cNvSpPr>
              <a:spLocks noChangeArrowheads="1"/>
            </p:cNvSpPr>
            <p:nvPr/>
          </p:nvSpPr>
          <p:spPr bwMode="auto">
            <a:xfrm>
              <a:off x="9875838" y="2389188"/>
              <a:ext cx="1801813" cy="611188"/>
            </a:xfrm>
            <a:prstGeom prst="rect">
              <a:avLst/>
            </a:prstGeom>
            <a:solidFill>
              <a:srgbClr val="D40000"/>
            </a:solidFill>
            <a:ln w="0">
              <a:solidFill>
                <a:srgbClr val="D4000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7" name="Line 584"/>
            <p:cNvSpPr>
              <a:spLocks noChangeShapeType="1"/>
            </p:cNvSpPr>
            <p:nvPr/>
          </p:nvSpPr>
          <p:spPr bwMode="auto">
            <a:xfrm>
              <a:off x="9875838" y="2389188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8" name="Line 585"/>
            <p:cNvSpPr>
              <a:spLocks noChangeShapeType="1"/>
            </p:cNvSpPr>
            <p:nvPr/>
          </p:nvSpPr>
          <p:spPr bwMode="auto">
            <a:xfrm>
              <a:off x="11677650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9" name="Line 586"/>
            <p:cNvSpPr>
              <a:spLocks noChangeShapeType="1"/>
            </p:cNvSpPr>
            <p:nvPr/>
          </p:nvSpPr>
          <p:spPr bwMode="auto">
            <a:xfrm flipH="1">
              <a:off x="9875838" y="3000376"/>
              <a:ext cx="180181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0" name="Line 587"/>
            <p:cNvSpPr>
              <a:spLocks noChangeShapeType="1"/>
            </p:cNvSpPr>
            <p:nvPr/>
          </p:nvSpPr>
          <p:spPr bwMode="auto">
            <a:xfrm flipV="1">
              <a:off x="9875838" y="2389188"/>
              <a:ext cx="0" cy="611188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1" name="Line 588"/>
            <p:cNvSpPr>
              <a:spLocks noChangeShapeType="1"/>
            </p:cNvSpPr>
            <p:nvPr/>
          </p:nvSpPr>
          <p:spPr bwMode="auto">
            <a:xfrm>
              <a:off x="100584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2" name="Line 589"/>
            <p:cNvSpPr>
              <a:spLocks noChangeShapeType="1"/>
            </p:cNvSpPr>
            <p:nvPr/>
          </p:nvSpPr>
          <p:spPr bwMode="auto">
            <a:xfrm>
              <a:off x="101139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3" name="Line 590"/>
            <p:cNvSpPr>
              <a:spLocks noChangeShapeType="1"/>
            </p:cNvSpPr>
            <p:nvPr/>
          </p:nvSpPr>
          <p:spPr bwMode="auto">
            <a:xfrm>
              <a:off x="101727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4" name="Line 591"/>
            <p:cNvSpPr>
              <a:spLocks noChangeShapeType="1"/>
            </p:cNvSpPr>
            <p:nvPr/>
          </p:nvSpPr>
          <p:spPr bwMode="auto">
            <a:xfrm>
              <a:off x="102330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5" name="Line 592"/>
            <p:cNvSpPr>
              <a:spLocks noChangeShapeType="1"/>
            </p:cNvSpPr>
            <p:nvPr/>
          </p:nvSpPr>
          <p:spPr bwMode="auto">
            <a:xfrm>
              <a:off x="10288588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6" name="Line 593"/>
            <p:cNvSpPr>
              <a:spLocks noChangeShapeType="1"/>
            </p:cNvSpPr>
            <p:nvPr/>
          </p:nvSpPr>
          <p:spPr bwMode="auto">
            <a:xfrm>
              <a:off x="103473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7" name="Line 594"/>
            <p:cNvSpPr>
              <a:spLocks noChangeShapeType="1"/>
            </p:cNvSpPr>
            <p:nvPr/>
          </p:nvSpPr>
          <p:spPr bwMode="auto">
            <a:xfrm>
              <a:off x="104076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8" name="Line 595"/>
            <p:cNvSpPr>
              <a:spLocks noChangeShapeType="1"/>
            </p:cNvSpPr>
            <p:nvPr/>
          </p:nvSpPr>
          <p:spPr bwMode="auto">
            <a:xfrm>
              <a:off x="104663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9" name="Line 596"/>
            <p:cNvSpPr>
              <a:spLocks noChangeShapeType="1"/>
            </p:cNvSpPr>
            <p:nvPr/>
          </p:nvSpPr>
          <p:spPr bwMode="auto">
            <a:xfrm>
              <a:off x="105219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0" name="Line 597"/>
            <p:cNvSpPr>
              <a:spLocks noChangeShapeType="1"/>
            </p:cNvSpPr>
            <p:nvPr/>
          </p:nvSpPr>
          <p:spPr bwMode="auto">
            <a:xfrm>
              <a:off x="1058068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1" name="Line 598"/>
            <p:cNvSpPr>
              <a:spLocks noChangeShapeType="1"/>
            </p:cNvSpPr>
            <p:nvPr/>
          </p:nvSpPr>
          <p:spPr bwMode="auto">
            <a:xfrm>
              <a:off x="106410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2" name="Line 599"/>
            <p:cNvSpPr>
              <a:spLocks noChangeShapeType="1"/>
            </p:cNvSpPr>
            <p:nvPr/>
          </p:nvSpPr>
          <p:spPr bwMode="auto">
            <a:xfrm>
              <a:off x="10696575" y="2889251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3" name="Line 600"/>
            <p:cNvSpPr>
              <a:spLocks noChangeShapeType="1"/>
            </p:cNvSpPr>
            <p:nvPr/>
          </p:nvSpPr>
          <p:spPr bwMode="auto">
            <a:xfrm>
              <a:off x="10755313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4" name="Line 601"/>
            <p:cNvSpPr>
              <a:spLocks noChangeShapeType="1"/>
            </p:cNvSpPr>
            <p:nvPr/>
          </p:nvSpPr>
          <p:spPr bwMode="auto">
            <a:xfrm>
              <a:off x="1081563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5" name="Line 602"/>
            <p:cNvSpPr>
              <a:spLocks noChangeShapeType="1"/>
            </p:cNvSpPr>
            <p:nvPr/>
          </p:nvSpPr>
          <p:spPr bwMode="auto">
            <a:xfrm>
              <a:off x="1087437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6" name="Line 603"/>
            <p:cNvSpPr>
              <a:spLocks noChangeShapeType="1"/>
            </p:cNvSpPr>
            <p:nvPr/>
          </p:nvSpPr>
          <p:spPr bwMode="auto">
            <a:xfrm>
              <a:off x="10929938" y="2889251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7" name="Line 604"/>
            <p:cNvSpPr>
              <a:spLocks noChangeShapeType="1"/>
            </p:cNvSpPr>
            <p:nvPr/>
          </p:nvSpPr>
          <p:spPr bwMode="auto">
            <a:xfrm>
              <a:off x="109902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8" name="Line 605"/>
            <p:cNvSpPr>
              <a:spLocks noChangeShapeType="1"/>
            </p:cNvSpPr>
            <p:nvPr/>
          </p:nvSpPr>
          <p:spPr bwMode="auto">
            <a:xfrm>
              <a:off x="1104900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9" name="Line 606"/>
            <p:cNvSpPr>
              <a:spLocks noChangeShapeType="1"/>
            </p:cNvSpPr>
            <p:nvPr/>
          </p:nvSpPr>
          <p:spPr bwMode="auto">
            <a:xfrm>
              <a:off x="1110456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0" name="Line 607"/>
            <p:cNvSpPr>
              <a:spLocks noChangeShapeType="1"/>
            </p:cNvSpPr>
            <p:nvPr/>
          </p:nvSpPr>
          <p:spPr bwMode="auto">
            <a:xfrm>
              <a:off x="11164888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1" name="Line 608"/>
            <p:cNvSpPr>
              <a:spLocks noChangeShapeType="1"/>
            </p:cNvSpPr>
            <p:nvPr/>
          </p:nvSpPr>
          <p:spPr bwMode="auto">
            <a:xfrm>
              <a:off x="11223625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2" name="Line 609"/>
            <p:cNvSpPr>
              <a:spLocks noChangeShapeType="1"/>
            </p:cNvSpPr>
            <p:nvPr/>
          </p:nvSpPr>
          <p:spPr bwMode="auto">
            <a:xfrm>
              <a:off x="11279188" y="2889251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3" name="Line 610"/>
            <p:cNvSpPr>
              <a:spLocks noChangeShapeType="1"/>
            </p:cNvSpPr>
            <p:nvPr/>
          </p:nvSpPr>
          <p:spPr bwMode="auto">
            <a:xfrm>
              <a:off x="11339513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4" name="Line 611"/>
            <p:cNvSpPr>
              <a:spLocks noChangeShapeType="1"/>
            </p:cNvSpPr>
            <p:nvPr/>
          </p:nvSpPr>
          <p:spPr bwMode="auto">
            <a:xfrm>
              <a:off x="11398250" y="2889251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5" name="Line 612"/>
            <p:cNvSpPr>
              <a:spLocks noChangeShapeType="1"/>
            </p:cNvSpPr>
            <p:nvPr/>
          </p:nvSpPr>
          <p:spPr bwMode="auto">
            <a:xfrm>
              <a:off x="11456988" y="2889251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6" name="Line 613"/>
            <p:cNvSpPr>
              <a:spLocks noChangeShapeType="1"/>
            </p:cNvSpPr>
            <p:nvPr/>
          </p:nvSpPr>
          <p:spPr bwMode="auto">
            <a:xfrm>
              <a:off x="100584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7" name="Line 614"/>
            <p:cNvSpPr>
              <a:spLocks noChangeShapeType="1"/>
            </p:cNvSpPr>
            <p:nvPr/>
          </p:nvSpPr>
          <p:spPr bwMode="auto">
            <a:xfrm>
              <a:off x="101139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8" name="Line 615"/>
            <p:cNvSpPr>
              <a:spLocks noChangeShapeType="1"/>
            </p:cNvSpPr>
            <p:nvPr/>
          </p:nvSpPr>
          <p:spPr bwMode="auto">
            <a:xfrm>
              <a:off x="101727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0" name="Line 617"/>
            <p:cNvSpPr>
              <a:spLocks noChangeShapeType="1"/>
            </p:cNvSpPr>
            <p:nvPr/>
          </p:nvSpPr>
          <p:spPr bwMode="auto">
            <a:xfrm>
              <a:off x="102330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1" name="Line 618"/>
            <p:cNvSpPr>
              <a:spLocks noChangeShapeType="1"/>
            </p:cNvSpPr>
            <p:nvPr/>
          </p:nvSpPr>
          <p:spPr bwMode="auto">
            <a:xfrm>
              <a:off x="10288588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2" name="Line 619"/>
            <p:cNvSpPr>
              <a:spLocks noChangeShapeType="1"/>
            </p:cNvSpPr>
            <p:nvPr/>
          </p:nvSpPr>
          <p:spPr bwMode="auto">
            <a:xfrm>
              <a:off x="103473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3" name="Line 620"/>
            <p:cNvSpPr>
              <a:spLocks noChangeShapeType="1"/>
            </p:cNvSpPr>
            <p:nvPr/>
          </p:nvSpPr>
          <p:spPr bwMode="auto">
            <a:xfrm>
              <a:off x="104076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4" name="Line 621"/>
            <p:cNvSpPr>
              <a:spLocks noChangeShapeType="1"/>
            </p:cNvSpPr>
            <p:nvPr/>
          </p:nvSpPr>
          <p:spPr bwMode="auto">
            <a:xfrm>
              <a:off x="104663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5" name="Line 622"/>
            <p:cNvSpPr>
              <a:spLocks noChangeShapeType="1"/>
            </p:cNvSpPr>
            <p:nvPr/>
          </p:nvSpPr>
          <p:spPr bwMode="auto">
            <a:xfrm>
              <a:off x="105219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6" name="Line 623"/>
            <p:cNvSpPr>
              <a:spLocks noChangeShapeType="1"/>
            </p:cNvSpPr>
            <p:nvPr/>
          </p:nvSpPr>
          <p:spPr bwMode="auto">
            <a:xfrm>
              <a:off x="1058068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7" name="Line 624"/>
            <p:cNvSpPr>
              <a:spLocks noChangeShapeType="1"/>
            </p:cNvSpPr>
            <p:nvPr/>
          </p:nvSpPr>
          <p:spPr bwMode="auto">
            <a:xfrm>
              <a:off x="106410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8" name="Line 625"/>
            <p:cNvSpPr>
              <a:spLocks noChangeShapeType="1"/>
            </p:cNvSpPr>
            <p:nvPr/>
          </p:nvSpPr>
          <p:spPr bwMode="auto">
            <a:xfrm>
              <a:off x="10696575" y="2490788"/>
              <a:ext cx="412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29" name="Line 626"/>
            <p:cNvSpPr>
              <a:spLocks noChangeShapeType="1"/>
            </p:cNvSpPr>
            <p:nvPr/>
          </p:nvSpPr>
          <p:spPr bwMode="auto">
            <a:xfrm>
              <a:off x="10755313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0" name="Line 627"/>
            <p:cNvSpPr>
              <a:spLocks noChangeShapeType="1"/>
            </p:cNvSpPr>
            <p:nvPr/>
          </p:nvSpPr>
          <p:spPr bwMode="auto">
            <a:xfrm>
              <a:off x="1081563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1" name="Line 628"/>
            <p:cNvSpPr>
              <a:spLocks noChangeShapeType="1"/>
            </p:cNvSpPr>
            <p:nvPr/>
          </p:nvSpPr>
          <p:spPr bwMode="auto">
            <a:xfrm>
              <a:off x="1087437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2" name="Line 629"/>
            <p:cNvSpPr>
              <a:spLocks noChangeShapeType="1"/>
            </p:cNvSpPr>
            <p:nvPr/>
          </p:nvSpPr>
          <p:spPr bwMode="auto">
            <a:xfrm>
              <a:off x="10929938" y="2490788"/>
              <a:ext cx="3968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3" name="Line 630"/>
            <p:cNvSpPr>
              <a:spLocks noChangeShapeType="1"/>
            </p:cNvSpPr>
            <p:nvPr/>
          </p:nvSpPr>
          <p:spPr bwMode="auto">
            <a:xfrm>
              <a:off x="109902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4" name="Line 631"/>
            <p:cNvSpPr>
              <a:spLocks noChangeShapeType="1"/>
            </p:cNvSpPr>
            <p:nvPr/>
          </p:nvSpPr>
          <p:spPr bwMode="auto">
            <a:xfrm>
              <a:off x="1104900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5" name="Line 632"/>
            <p:cNvSpPr>
              <a:spLocks noChangeShapeType="1"/>
            </p:cNvSpPr>
            <p:nvPr/>
          </p:nvSpPr>
          <p:spPr bwMode="auto">
            <a:xfrm>
              <a:off x="1110456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6" name="Line 633"/>
            <p:cNvSpPr>
              <a:spLocks noChangeShapeType="1"/>
            </p:cNvSpPr>
            <p:nvPr/>
          </p:nvSpPr>
          <p:spPr bwMode="auto">
            <a:xfrm>
              <a:off x="11164888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7" name="Line 634"/>
            <p:cNvSpPr>
              <a:spLocks noChangeShapeType="1"/>
            </p:cNvSpPr>
            <p:nvPr/>
          </p:nvSpPr>
          <p:spPr bwMode="auto">
            <a:xfrm>
              <a:off x="11223625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8" name="Line 635"/>
            <p:cNvSpPr>
              <a:spLocks noChangeShapeType="1"/>
            </p:cNvSpPr>
            <p:nvPr/>
          </p:nvSpPr>
          <p:spPr bwMode="auto">
            <a:xfrm>
              <a:off x="11279188" y="2490788"/>
              <a:ext cx="42863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39" name="Line 636"/>
            <p:cNvSpPr>
              <a:spLocks noChangeShapeType="1"/>
            </p:cNvSpPr>
            <p:nvPr/>
          </p:nvSpPr>
          <p:spPr bwMode="auto">
            <a:xfrm>
              <a:off x="11339513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0" name="Line 637"/>
            <p:cNvSpPr>
              <a:spLocks noChangeShapeType="1"/>
            </p:cNvSpPr>
            <p:nvPr/>
          </p:nvSpPr>
          <p:spPr bwMode="auto">
            <a:xfrm>
              <a:off x="11398250" y="2490788"/>
              <a:ext cx="3810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1" name="Line 638"/>
            <p:cNvSpPr>
              <a:spLocks noChangeShapeType="1"/>
            </p:cNvSpPr>
            <p:nvPr/>
          </p:nvSpPr>
          <p:spPr bwMode="auto">
            <a:xfrm>
              <a:off x="11456988" y="2490788"/>
              <a:ext cx="28575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/>
            </a:p>
          </p:txBody>
        </p:sp>
        <p:sp>
          <p:nvSpPr>
            <p:cNvPr id="42" name="Freeform 639"/>
            <p:cNvSpPr>
              <a:spLocks noEditPoints="1"/>
            </p:cNvSpPr>
            <p:nvPr/>
          </p:nvSpPr>
          <p:spPr bwMode="auto">
            <a:xfrm>
              <a:off x="10085388" y="2603500"/>
              <a:ext cx="1382713" cy="212725"/>
            </a:xfrm>
            <a:custGeom>
              <a:avLst/>
              <a:gdLst>
                <a:gd name="T0" fmla="*/ 532 w 871"/>
                <a:gd name="T1" fmla="*/ 66 h 134"/>
                <a:gd name="T2" fmla="*/ 134 w 871"/>
                <a:gd name="T3" fmla="*/ 50 h 134"/>
                <a:gd name="T4" fmla="*/ 161 w 871"/>
                <a:gd name="T5" fmla="*/ 48 h 134"/>
                <a:gd name="T6" fmla="*/ 172 w 871"/>
                <a:gd name="T7" fmla="*/ 41 h 134"/>
                <a:gd name="T8" fmla="*/ 174 w 871"/>
                <a:gd name="T9" fmla="*/ 28 h 134"/>
                <a:gd name="T10" fmla="*/ 163 w 871"/>
                <a:gd name="T11" fmla="*/ 19 h 134"/>
                <a:gd name="T12" fmla="*/ 134 w 871"/>
                <a:gd name="T13" fmla="*/ 17 h 134"/>
                <a:gd name="T14" fmla="*/ 702 w 871"/>
                <a:gd name="T15" fmla="*/ 72 h 134"/>
                <a:gd name="T16" fmla="*/ 768 w 871"/>
                <a:gd name="T17" fmla="*/ 110 h 134"/>
                <a:gd name="T18" fmla="*/ 702 w 871"/>
                <a:gd name="T19" fmla="*/ 110 h 134"/>
                <a:gd name="T20" fmla="*/ 578 w 871"/>
                <a:gd name="T21" fmla="*/ 0 h 134"/>
                <a:gd name="T22" fmla="*/ 633 w 871"/>
                <a:gd name="T23" fmla="*/ 17 h 134"/>
                <a:gd name="T24" fmla="*/ 611 w 871"/>
                <a:gd name="T25" fmla="*/ 17 h 134"/>
                <a:gd name="T26" fmla="*/ 506 w 871"/>
                <a:gd name="T27" fmla="*/ 0 h 134"/>
                <a:gd name="T28" fmla="*/ 550 w 871"/>
                <a:gd name="T29" fmla="*/ 110 h 134"/>
                <a:gd name="T30" fmla="*/ 488 w 871"/>
                <a:gd name="T31" fmla="*/ 110 h 134"/>
                <a:gd name="T32" fmla="*/ 319 w 871"/>
                <a:gd name="T33" fmla="*/ 0 h 134"/>
                <a:gd name="T34" fmla="*/ 372 w 871"/>
                <a:gd name="T35" fmla="*/ 92 h 134"/>
                <a:gd name="T36" fmla="*/ 394 w 871"/>
                <a:gd name="T37" fmla="*/ 92 h 134"/>
                <a:gd name="T38" fmla="*/ 449 w 871"/>
                <a:gd name="T39" fmla="*/ 0 h 134"/>
                <a:gd name="T40" fmla="*/ 460 w 871"/>
                <a:gd name="T41" fmla="*/ 134 h 134"/>
                <a:gd name="T42" fmla="*/ 319 w 871"/>
                <a:gd name="T43" fmla="*/ 110 h 134"/>
                <a:gd name="T44" fmla="*/ 297 w 871"/>
                <a:gd name="T45" fmla="*/ 0 h 134"/>
                <a:gd name="T46" fmla="*/ 238 w 871"/>
                <a:gd name="T47" fmla="*/ 44 h 134"/>
                <a:gd name="T48" fmla="*/ 238 w 871"/>
                <a:gd name="T49" fmla="*/ 61 h 134"/>
                <a:gd name="T50" fmla="*/ 299 w 871"/>
                <a:gd name="T51" fmla="*/ 110 h 134"/>
                <a:gd name="T52" fmla="*/ 112 w 871"/>
                <a:gd name="T53" fmla="*/ 0 h 134"/>
                <a:gd name="T54" fmla="*/ 170 w 871"/>
                <a:gd name="T55" fmla="*/ 0 h 134"/>
                <a:gd name="T56" fmla="*/ 192 w 871"/>
                <a:gd name="T57" fmla="*/ 13 h 134"/>
                <a:gd name="T58" fmla="*/ 198 w 871"/>
                <a:gd name="T59" fmla="*/ 33 h 134"/>
                <a:gd name="T60" fmla="*/ 189 w 871"/>
                <a:gd name="T61" fmla="*/ 57 h 134"/>
                <a:gd name="T62" fmla="*/ 174 w 871"/>
                <a:gd name="T63" fmla="*/ 66 h 134"/>
                <a:gd name="T64" fmla="*/ 150 w 871"/>
                <a:gd name="T65" fmla="*/ 68 h 134"/>
                <a:gd name="T66" fmla="*/ 112 w 871"/>
                <a:gd name="T67" fmla="*/ 110 h 134"/>
                <a:gd name="T68" fmla="*/ 29 w 871"/>
                <a:gd name="T69" fmla="*/ 0 h 134"/>
                <a:gd name="T70" fmla="*/ 99 w 871"/>
                <a:gd name="T71" fmla="*/ 0 h 134"/>
                <a:gd name="T72" fmla="*/ 75 w 871"/>
                <a:gd name="T73" fmla="*/ 110 h 134"/>
                <a:gd name="T74" fmla="*/ 0 w 871"/>
                <a:gd name="T75" fmla="*/ 110 h 134"/>
                <a:gd name="T76" fmla="*/ 871 w 871"/>
                <a:gd name="T77" fmla="*/ 0 h 134"/>
                <a:gd name="T78" fmla="*/ 862 w 871"/>
                <a:gd name="T79" fmla="*/ 15 h 134"/>
                <a:gd name="T80" fmla="*/ 851 w 871"/>
                <a:gd name="T81" fmla="*/ 22 h 134"/>
                <a:gd name="T82" fmla="*/ 847 w 871"/>
                <a:gd name="T83" fmla="*/ 37 h 134"/>
                <a:gd name="T84" fmla="*/ 838 w 871"/>
                <a:gd name="T85" fmla="*/ 50 h 134"/>
                <a:gd name="T86" fmla="*/ 847 w 871"/>
                <a:gd name="T87" fmla="*/ 61 h 134"/>
                <a:gd name="T88" fmla="*/ 871 w 871"/>
                <a:gd name="T89" fmla="*/ 110 h 134"/>
                <a:gd name="T90" fmla="*/ 831 w 871"/>
                <a:gd name="T91" fmla="*/ 79 h 134"/>
                <a:gd name="T92" fmla="*/ 825 w 871"/>
                <a:gd name="T93" fmla="*/ 68 h 134"/>
                <a:gd name="T94" fmla="*/ 814 w 871"/>
                <a:gd name="T95" fmla="*/ 61 h 134"/>
                <a:gd name="T96" fmla="*/ 790 w 871"/>
                <a:gd name="T97" fmla="*/ 0 h 134"/>
                <a:gd name="T98" fmla="*/ 818 w 871"/>
                <a:gd name="T99" fmla="*/ 46 h 134"/>
                <a:gd name="T100" fmla="*/ 827 w 871"/>
                <a:gd name="T101" fmla="*/ 33 h 134"/>
                <a:gd name="T102" fmla="*/ 840 w 871"/>
                <a:gd name="T103" fmla="*/ 8 h 134"/>
                <a:gd name="T104" fmla="*/ 858 w 871"/>
                <a:gd name="T105" fmla="*/ 0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1" h="134">
                  <a:moveTo>
                    <a:pt x="519" y="26"/>
                  </a:moveTo>
                  <a:lnTo>
                    <a:pt x="504" y="66"/>
                  </a:lnTo>
                  <a:lnTo>
                    <a:pt x="532" y="66"/>
                  </a:lnTo>
                  <a:lnTo>
                    <a:pt x="519" y="26"/>
                  </a:lnTo>
                  <a:close/>
                  <a:moveTo>
                    <a:pt x="134" y="17"/>
                  </a:moveTo>
                  <a:lnTo>
                    <a:pt x="134" y="50"/>
                  </a:lnTo>
                  <a:lnTo>
                    <a:pt x="148" y="50"/>
                  </a:lnTo>
                  <a:lnTo>
                    <a:pt x="156" y="50"/>
                  </a:lnTo>
                  <a:lnTo>
                    <a:pt x="161" y="48"/>
                  </a:lnTo>
                  <a:lnTo>
                    <a:pt x="165" y="48"/>
                  </a:lnTo>
                  <a:lnTo>
                    <a:pt x="170" y="46"/>
                  </a:lnTo>
                  <a:lnTo>
                    <a:pt x="172" y="41"/>
                  </a:lnTo>
                  <a:lnTo>
                    <a:pt x="174" y="39"/>
                  </a:lnTo>
                  <a:lnTo>
                    <a:pt x="174" y="35"/>
                  </a:lnTo>
                  <a:lnTo>
                    <a:pt x="174" y="28"/>
                  </a:lnTo>
                  <a:lnTo>
                    <a:pt x="172" y="24"/>
                  </a:lnTo>
                  <a:lnTo>
                    <a:pt x="167" y="22"/>
                  </a:lnTo>
                  <a:lnTo>
                    <a:pt x="163" y="19"/>
                  </a:lnTo>
                  <a:lnTo>
                    <a:pt x="156" y="19"/>
                  </a:lnTo>
                  <a:lnTo>
                    <a:pt x="145" y="17"/>
                  </a:lnTo>
                  <a:lnTo>
                    <a:pt x="134" y="17"/>
                  </a:lnTo>
                  <a:close/>
                  <a:moveTo>
                    <a:pt x="680" y="0"/>
                  </a:moveTo>
                  <a:lnTo>
                    <a:pt x="702" y="0"/>
                  </a:lnTo>
                  <a:lnTo>
                    <a:pt x="702" y="72"/>
                  </a:lnTo>
                  <a:lnTo>
                    <a:pt x="746" y="0"/>
                  </a:lnTo>
                  <a:lnTo>
                    <a:pt x="768" y="0"/>
                  </a:lnTo>
                  <a:lnTo>
                    <a:pt x="768" y="110"/>
                  </a:lnTo>
                  <a:lnTo>
                    <a:pt x="748" y="110"/>
                  </a:lnTo>
                  <a:lnTo>
                    <a:pt x="748" y="37"/>
                  </a:lnTo>
                  <a:lnTo>
                    <a:pt x="702" y="110"/>
                  </a:lnTo>
                  <a:lnTo>
                    <a:pt x="680" y="110"/>
                  </a:lnTo>
                  <a:lnTo>
                    <a:pt x="680" y="0"/>
                  </a:lnTo>
                  <a:close/>
                  <a:moveTo>
                    <a:pt x="578" y="0"/>
                  </a:moveTo>
                  <a:lnTo>
                    <a:pt x="666" y="0"/>
                  </a:lnTo>
                  <a:lnTo>
                    <a:pt x="666" y="17"/>
                  </a:lnTo>
                  <a:lnTo>
                    <a:pt x="633" y="17"/>
                  </a:lnTo>
                  <a:lnTo>
                    <a:pt x="633" y="110"/>
                  </a:lnTo>
                  <a:lnTo>
                    <a:pt x="611" y="110"/>
                  </a:lnTo>
                  <a:lnTo>
                    <a:pt x="611" y="17"/>
                  </a:lnTo>
                  <a:lnTo>
                    <a:pt x="578" y="17"/>
                  </a:lnTo>
                  <a:lnTo>
                    <a:pt x="578" y="0"/>
                  </a:lnTo>
                  <a:close/>
                  <a:moveTo>
                    <a:pt x="506" y="0"/>
                  </a:moveTo>
                  <a:lnTo>
                    <a:pt x="530" y="0"/>
                  </a:lnTo>
                  <a:lnTo>
                    <a:pt x="574" y="110"/>
                  </a:lnTo>
                  <a:lnTo>
                    <a:pt x="550" y="110"/>
                  </a:lnTo>
                  <a:lnTo>
                    <a:pt x="541" y="85"/>
                  </a:lnTo>
                  <a:lnTo>
                    <a:pt x="497" y="85"/>
                  </a:lnTo>
                  <a:lnTo>
                    <a:pt x="488" y="110"/>
                  </a:lnTo>
                  <a:lnTo>
                    <a:pt x="464" y="110"/>
                  </a:lnTo>
                  <a:lnTo>
                    <a:pt x="506" y="0"/>
                  </a:lnTo>
                  <a:close/>
                  <a:moveTo>
                    <a:pt x="319" y="0"/>
                  </a:moveTo>
                  <a:lnTo>
                    <a:pt x="341" y="0"/>
                  </a:lnTo>
                  <a:lnTo>
                    <a:pt x="341" y="92"/>
                  </a:lnTo>
                  <a:lnTo>
                    <a:pt x="372" y="92"/>
                  </a:lnTo>
                  <a:lnTo>
                    <a:pt x="372" y="0"/>
                  </a:lnTo>
                  <a:lnTo>
                    <a:pt x="394" y="0"/>
                  </a:lnTo>
                  <a:lnTo>
                    <a:pt x="394" y="92"/>
                  </a:lnTo>
                  <a:lnTo>
                    <a:pt x="427" y="92"/>
                  </a:lnTo>
                  <a:lnTo>
                    <a:pt x="427" y="0"/>
                  </a:lnTo>
                  <a:lnTo>
                    <a:pt x="449" y="0"/>
                  </a:lnTo>
                  <a:lnTo>
                    <a:pt x="449" y="92"/>
                  </a:lnTo>
                  <a:lnTo>
                    <a:pt x="460" y="92"/>
                  </a:lnTo>
                  <a:lnTo>
                    <a:pt x="460" y="134"/>
                  </a:lnTo>
                  <a:lnTo>
                    <a:pt x="442" y="134"/>
                  </a:lnTo>
                  <a:lnTo>
                    <a:pt x="442" y="110"/>
                  </a:lnTo>
                  <a:lnTo>
                    <a:pt x="319" y="110"/>
                  </a:lnTo>
                  <a:lnTo>
                    <a:pt x="319" y="0"/>
                  </a:lnTo>
                  <a:close/>
                  <a:moveTo>
                    <a:pt x="216" y="0"/>
                  </a:moveTo>
                  <a:lnTo>
                    <a:pt x="297" y="0"/>
                  </a:lnTo>
                  <a:lnTo>
                    <a:pt x="297" y="17"/>
                  </a:lnTo>
                  <a:lnTo>
                    <a:pt x="238" y="17"/>
                  </a:lnTo>
                  <a:lnTo>
                    <a:pt x="238" y="44"/>
                  </a:lnTo>
                  <a:lnTo>
                    <a:pt x="293" y="44"/>
                  </a:lnTo>
                  <a:lnTo>
                    <a:pt x="293" y="61"/>
                  </a:lnTo>
                  <a:lnTo>
                    <a:pt x="238" y="61"/>
                  </a:lnTo>
                  <a:lnTo>
                    <a:pt x="238" y="92"/>
                  </a:lnTo>
                  <a:lnTo>
                    <a:pt x="299" y="92"/>
                  </a:lnTo>
                  <a:lnTo>
                    <a:pt x="299" y="110"/>
                  </a:lnTo>
                  <a:lnTo>
                    <a:pt x="216" y="110"/>
                  </a:lnTo>
                  <a:lnTo>
                    <a:pt x="216" y="0"/>
                  </a:lnTo>
                  <a:close/>
                  <a:moveTo>
                    <a:pt x="112" y="0"/>
                  </a:moveTo>
                  <a:lnTo>
                    <a:pt x="150" y="0"/>
                  </a:lnTo>
                  <a:lnTo>
                    <a:pt x="161" y="0"/>
                  </a:lnTo>
                  <a:lnTo>
                    <a:pt x="170" y="0"/>
                  </a:lnTo>
                  <a:lnTo>
                    <a:pt x="176" y="2"/>
                  </a:lnTo>
                  <a:lnTo>
                    <a:pt x="185" y="6"/>
                  </a:lnTo>
                  <a:lnTo>
                    <a:pt x="192" y="13"/>
                  </a:lnTo>
                  <a:lnTo>
                    <a:pt x="194" y="17"/>
                  </a:lnTo>
                  <a:lnTo>
                    <a:pt x="196" y="26"/>
                  </a:lnTo>
                  <a:lnTo>
                    <a:pt x="198" y="33"/>
                  </a:lnTo>
                  <a:lnTo>
                    <a:pt x="196" y="44"/>
                  </a:lnTo>
                  <a:lnTo>
                    <a:pt x="194" y="50"/>
                  </a:lnTo>
                  <a:lnTo>
                    <a:pt x="189" y="57"/>
                  </a:lnTo>
                  <a:lnTo>
                    <a:pt x="185" y="61"/>
                  </a:lnTo>
                  <a:lnTo>
                    <a:pt x="178" y="66"/>
                  </a:lnTo>
                  <a:lnTo>
                    <a:pt x="174" y="66"/>
                  </a:lnTo>
                  <a:lnTo>
                    <a:pt x="167" y="68"/>
                  </a:lnTo>
                  <a:lnTo>
                    <a:pt x="159" y="68"/>
                  </a:lnTo>
                  <a:lnTo>
                    <a:pt x="150" y="68"/>
                  </a:lnTo>
                  <a:lnTo>
                    <a:pt x="134" y="68"/>
                  </a:lnTo>
                  <a:lnTo>
                    <a:pt x="134" y="110"/>
                  </a:lnTo>
                  <a:lnTo>
                    <a:pt x="112" y="110"/>
                  </a:lnTo>
                  <a:lnTo>
                    <a:pt x="112" y="0"/>
                  </a:lnTo>
                  <a:close/>
                  <a:moveTo>
                    <a:pt x="2" y="0"/>
                  </a:moveTo>
                  <a:lnTo>
                    <a:pt x="29" y="0"/>
                  </a:lnTo>
                  <a:lnTo>
                    <a:pt x="51" y="35"/>
                  </a:lnTo>
                  <a:lnTo>
                    <a:pt x="73" y="0"/>
                  </a:lnTo>
                  <a:lnTo>
                    <a:pt x="99" y="0"/>
                  </a:lnTo>
                  <a:lnTo>
                    <a:pt x="64" y="52"/>
                  </a:lnTo>
                  <a:lnTo>
                    <a:pt x="101" y="110"/>
                  </a:lnTo>
                  <a:lnTo>
                    <a:pt x="75" y="110"/>
                  </a:lnTo>
                  <a:lnTo>
                    <a:pt x="51" y="72"/>
                  </a:lnTo>
                  <a:lnTo>
                    <a:pt x="27" y="110"/>
                  </a:lnTo>
                  <a:lnTo>
                    <a:pt x="0" y="110"/>
                  </a:lnTo>
                  <a:lnTo>
                    <a:pt x="38" y="52"/>
                  </a:lnTo>
                  <a:lnTo>
                    <a:pt x="2" y="0"/>
                  </a:lnTo>
                  <a:close/>
                  <a:moveTo>
                    <a:pt x="871" y="0"/>
                  </a:moveTo>
                  <a:lnTo>
                    <a:pt x="871" y="15"/>
                  </a:lnTo>
                  <a:lnTo>
                    <a:pt x="867" y="15"/>
                  </a:lnTo>
                  <a:lnTo>
                    <a:pt x="862" y="15"/>
                  </a:lnTo>
                  <a:lnTo>
                    <a:pt x="858" y="17"/>
                  </a:lnTo>
                  <a:lnTo>
                    <a:pt x="853" y="19"/>
                  </a:lnTo>
                  <a:lnTo>
                    <a:pt x="851" y="22"/>
                  </a:lnTo>
                  <a:lnTo>
                    <a:pt x="851" y="26"/>
                  </a:lnTo>
                  <a:lnTo>
                    <a:pt x="849" y="30"/>
                  </a:lnTo>
                  <a:lnTo>
                    <a:pt x="847" y="37"/>
                  </a:lnTo>
                  <a:lnTo>
                    <a:pt x="845" y="41"/>
                  </a:lnTo>
                  <a:lnTo>
                    <a:pt x="842" y="46"/>
                  </a:lnTo>
                  <a:lnTo>
                    <a:pt x="838" y="50"/>
                  </a:lnTo>
                  <a:lnTo>
                    <a:pt x="834" y="52"/>
                  </a:lnTo>
                  <a:lnTo>
                    <a:pt x="840" y="57"/>
                  </a:lnTo>
                  <a:lnTo>
                    <a:pt x="847" y="61"/>
                  </a:lnTo>
                  <a:lnTo>
                    <a:pt x="851" y="70"/>
                  </a:lnTo>
                  <a:lnTo>
                    <a:pt x="856" y="79"/>
                  </a:lnTo>
                  <a:lnTo>
                    <a:pt x="871" y="110"/>
                  </a:lnTo>
                  <a:lnTo>
                    <a:pt x="845" y="110"/>
                  </a:lnTo>
                  <a:lnTo>
                    <a:pt x="831" y="81"/>
                  </a:lnTo>
                  <a:lnTo>
                    <a:pt x="831" y="79"/>
                  </a:lnTo>
                  <a:lnTo>
                    <a:pt x="829" y="77"/>
                  </a:lnTo>
                  <a:lnTo>
                    <a:pt x="829" y="74"/>
                  </a:lnTo>
                  <a:lnTo>
                    <a:pt x="825" y="68"/>
                  </a:lnTo>
                  <a:lnTo>
                    <a:pt x="820" y="63"/>
                  </a:lnTo>
                  <a:lnTo>
                    <a:pt x="818" y="61"/>
                  </a:lnTo>
                  <a:lnTo>
                    <a:pt x="814" y="61"/>
                  </a:lnTo>
                  <a:lnTo>
                    <a:pt x="814" y="110"/>
                  </a:lnTo>
                  <a:lnTo>
                    <a:pt x="790" y="110"/>
                  </a:lnTo>
                  <a:lnTo>
                    <a:pt x="790" y="0"/>
                  </a:lnTo>
                  <a:lnTo>
                    <a:pt x="814" y="0"/>
                  </a:lnTo>
                  <a:lnTo>
                    <a:pt x="814" y="46"/>
                  </a:lnTo>
                  <a:lnTo>
                    <a:pt x="818" y="46"/>
                  </a:lnTo>
                  <a:lnTo>
                    <a:pt x="823" y="44"/>
                  </a:lnTo>
                  <a:lnTo>
                    <a:pt x="825" y="39"/>
                  </a:lnTo>
                  <a:lnTo>
                    <a:pt x="827" y="33"/>
                  </a:lnTo>
                  <a:lnTo>
                    <a:pt x="831" y="26"/>
                  </a:lnTo>
                  <a:lnTo>
                    <a:pt x="836" y="15"/>
                  </a:lnTo>
                  <a:lnTo>
                    <a:pt x="840" y="8"/>
                  </a:lnTo>
                  <a:lnTo>
                    <a:pt x="845" y="4"/>
                  </a:lnTo>
                  <a:lnTo>
                    <a:pt x="851" y="2"/>
                  </a:lnTo>
                  <a:lnTo>
                    <a:pt x="858" y="0"/>
                  </a:lnTo>
                  <a:lnTo>
                    <a:pt x="867" y="0"/>
                  </a:lnTo>
                  <a:lnTo>
                    <a:pt x="87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uk-UA" dirty="0"/>
            </a:p>
          </p:txBody>
        </p:sp>
      </p:grpSp>
      <p:sp>
        <p:nvSpPr>
          <p:cNvPr id="805" name="Title 804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4134"/>
          </a:xfrm>
        </p:spPr>
        <p:txBody>
          <a:bodyPr>
            <a:noAutofit/>
          </a:bodyPr>
          <a:lstStyle/>
          <a:p>
            <a:pPr algn="ctr"/>
            <a:r>
              <a:rPr lang="uk-UA" sz="4000" b="1" dirty="0" smtClean="0">
                <a:solidFill>
                  <a:schemeClr val="accent5"/>
                </a:solidFill>
              </a:rPr>
              <a:t>Київ - Метро</a:t>
            </a:r>
            <a:endParaRPr lang="uk-UA" sz="4000" b="1" dirty="0">
              <a:solidFill>
                <a:schemeClr val="accent5"/>
              </a:solidFill>
            </a:endParaRPr>
          </a:p>
        </p:txBody>
      </p:sp>
      <p:sp>
        <p:nvSpPr>
          <p:cNvPr id="2" name="Rectangle 1">
            <a:hlinkHover r:id="rId2" action="ppaction://hlinksldjump"/>
          </p:cNvPr>
          <p:cNvSpPr/>
          <p:nvPr/>
        </p:nvSpPr>
        <p:spPr>
          <a:xfrm>
            <a:off x="482719" y="2336371"/>
            <a:ext cx="1872000" cy="720000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498" name="Group 497"/>
          <p:cNvGrpSpPr/>
          <p:nvPr/>
        </p:nvGrpSpPr>
        <p:grpSpPr>
          <a:xfrm>
            <a:off x="4846255" y="4800601"/>
            <a:ext cx="2499490" cy="720000"/>
            <a:chOff x="174988" y="1427888"/>
            <a:chExt cx="2499490" cy="720000"/>
          </a:xfrm>
        </p:grpSpPr>
        <p:grpSp>
          <p:nvGrpSpPr>
            <p:cNvPr id="499" name="Group 498"/>
            <p:cNvGrpSpPr/>
            <p:nvPr/>
          </p:nvGrpSpPr>
          <p:grpSpPr>
            <a:xfrm>
              <a:off x="174988" y="1427888"/>
              <a:ext cx="720000" cy="720000"/>
              <a:chOff x="5556000" y="2889000"/>
              <a:chExt cx="1080000" cy="1080000"/>
            </a:xfrm>
          </p:grpSpPr>
          <p:sp>
            <p:nvSpPr>
              <p:cNvPr id="573" name="Rounded Rectangle 572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74" name="Freeform 573"/>
              <p:cNvSpPr>
                <a:spLocks noEditPoints="1"/>
              </p:cNvSpPr>
              <p:nvPr/>
            </p:nvSpPr>
            <p:spPr bwMode="auto">
              <a:xfrm>
                <a:off x="5638800" y="2973387"/>
                <a:ext cx="914401" cy="911226"/>
              </a:xfrm>
              <a:custGeom>
                <a:avLst/>
                <a:gdLst>
                  <a:gd name="T0" fmla="*/ 973 w 1152"/>
                  <a:gd name="T1" fmla="*/ 705 h 1149"/>
                  <a:gd name="T2" fmla="*/ 716 w 1152"/>
                  <a:gd name="T3" fmla="*/ 720 h 1149"/>
                  <a:gd name="T4" fmla="*/ 179 w 1152"/>
                  <a:gd name="T5" fmla="*/ 617 h 1149"/>
                  <a:gd name="T6" fmla="*/ 436 w 1152"/>
                  <a:gd name="T7" fmla="*/ 806 h 1149"/>
                  <a:gd name="T8" fmla="*/ 179 w 1152"/>
                  <a:gd name="T9" fmla="*/ 617 h 1149"/>
                  <a:gd name="T10" fmla="*/ 973 w 1152"/>
                  <a:gd name="T11" fmla="*/ 439 h 1149"/>
                  <a:gd name="T12" fmla="*/ 716 w 1152"/>
                  <a:gd name="T13" fmla="*/ 454 h 1149"/>
                  <a:gd name="T14" fmla="*/ 179 w 1152"/>
                  <a:gd name="T15" fmla="*/ 353 h 1149"/>
                  <a:gd name="T16" fmla="*/ 436 w 1152"/>
                  <a:gd name="T17" fmla="*/ 541 h 1149"/>
                  <a:gd name="T18" fmla="*/ 179 w 1152"/>
                  <a:gd name="T19" fmla="*/ 353 h 1149"/>
                  <a:gd name="T20" fmla="*/ 640 w 1152"/>
                  <a:gd name="T21" fmla="*/ 304 h 1149"/>
                  <a:gd name="T22" fmla="*/ 1050 w 1152"/>
                  <a:gd name="T23" fmla="*/ 855 h 1149"/>
                  <a:gd name="T24" fmla="*/ 102 w 1152"/>
                  <a:gd name="T25" fmla="*/ 140 h 1149"/>
                  <a:gd name="T26" fmla="*/ 512 w 1152"/>
                  <a:gd name="T27" fmla="*/ 1018 h 1149"/>
                  <a:gd name="T28" fmla="*/ 102 w 1152"/>
                  <a:gd name="T29" fmla="*/ 140 h 1149"/>
                  <a:gd name="T30" fmla="*/ 88 w 1152"/>
                  <a:gd name="T31" fmla="*/ 4 h 1149"/>
                  <a:gd name="T32" fmla="*/ 1064 w 1152"/>
                  <a:gd name="T33" fmla="*/ 4 h 1149"/>
                  <a:gd name="T34" fmla="*/ 1105 w 1152"/>
                  <a:gd name="T35" fmla="*/ 3 h 1149"/>
                  <a:gd name="T36" fmla="*/ 1139 w 1152"/>
                  <a:gd name="T37" fmla="*/ 25 h 1149"/>
                  <a:gd name="T38" fmla="*/ 1152 w 1152"/>
                  <a:gd name="T39" fmla="*/ 64 h 1149"/>
                  <a:gd name="T40" fmla="*/ 1149 w 1152"/>
                  <a:gd name="T41" fmla="*/ 900 h 1149"/>
                  <a:gd name="T42" fmla="*/ 1128 w 1152"/>
                  <a:gd name="T43" fmla="*/ 930 h 1149"/>
                  <a:gd name="T44" fmla="*/ 600 w 1152"/>
                  <a:gd name="T45" fmla="*/ 1145 h 1149"/>
                  <a:gd name="T46" fmla="*/ 598 w 1152"/>
                  <a:gd name="T47" fmla="*/ 1145 h 1149"/>
                  <a:gd name="T48" fmla="*/ 592 w 1152"/>
                  <a:gd name="T49" fmla="*/ 1146 h 1149"/>
                  <a:gd name="T50" fmla="*/ 588 w 1152"/>
                  <a:gd name="T51" fmla="*/ 1148 h 1149"/>
                  <a:gd name="T52" fmla="*/ 575 w 1152"/>
                  <a:gd name="T53" fmla="*/ 1149 h 1149"/>
                  <a:gd name="T54" fmla="*/ 564 w 1152"/>
                  <a:gd name="T55" fmla="*/ 1148 h 1149"/>
                  <a:gd name="T56" fmla="*/ 560 w 1152"/>
                  <a:gd name="T57" fmla="*/ 1148 h 1149"/>
                  <a:gd name="T58" fmla="*/ 554 w 1152"/>
                  <a:gd name="T59" fmla="*/ 1145 h 1149"/>
                  <a:gd name="T60" fmla="*/ 552 w 1152"/>
                  <a:gd name="T61" fmla="*/ 1145 h 1149"/>
                  <a:gd name="T62" fmla="*/ 24 w 1152"/>
                  <a:gd name="T63" fmla="*/ 930 h 1149"/>
                  <a:gd name="T64" fmla="*/ 3 w 1152"/>
                  <a:gd name="T65" fmla="*/ 900 h 1149"/>
                  <a:gd name="T66" fmla="*/ 0 w 1152"/>
                  <a:gd name="T67" fmla="*/ 64 h 1149"/>
                  <a:gd name="T68" fmla="*/ 13 w 1152"/>
                  <a:gd name="T69" fmla="*/ 25 h 1149"/>
                  <a:gd name="T70" fmla="*/ 47 w 1152"/>
                  <a:gd name="T71" fmla="*/ 3 h 1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52" h="1149">
                    <a:moveTo>
                      <a:pt x="973" y="617"/>
                    </a:moveTo>
                    <a:lnTo>
                      <a:pt x="973" y="705"/>
                    </a:lnTo>
                    <a:lnTo>
                      <a:pt x="716" y="806"/>
                    </a:lnTo>
                    <a:lnTo>
                      <a:pt x="716" y="720"/>
                    </a:lnTo>
                    <a:lnTo>
                      <a:pt x="973" y="617"/>
                    </a:lnTo>
                    <a:close/>
                    <a:moveTo>
                      <a:pt x="179" y="617"/>
                    </a:moveTo>
                    <a:lnTo>
                      <a:pt x="436" y="720"/>
                    </a:lnTo>
                    <a:lnTo>
                      <a:pt x="436" y="806"/>
                    </a:lnTo>
                    <a:lnTo>
                      <a:pt x="179" y="705"/>
                    </a:lnTo>
                    <a:lnTo>
                      <a:pt x="179" y="617"/>
                    </a:lnTo>
                    <a:close/>
                    <a:moveTo>
                      <a:pt x="973" y="353"/>
                    </a:moveTo>
                    <a:lnTo>
                      <a:pt x="973" y="439"/>
                    </a:lnTo>
                    <a:lnTo>
                      <a:pt x="716" y="541"/>
                    </a:lnTo>
                    <a:lnTo>
                      <a:pt x="716" y="454"/>
                    </a:lnTo>
                    <a:lnTo>
                      <a:pt x="973" y="353"/>
                    </a:lnTo>
                    <a:close/>
                    <a:moveTo>
                      <a:pt x="179" y="353"/>
                    </a:moveTo>
                    <a:lnTo>
                      <a:pt x="436" y="454"/>
                    </a:lnTo>
                    <a:lnTo>
                      <a:pt x="436" y="541"/>
                    </a:lnTo>
                    <a:lnTo>
                      <a:pt x="179" y="439"/>
                    </a:lnTo>
                    <a:lnTo>
                      <a:pt x="179" y="353"/>
                    </a:lnTo>
                    <a:close/>
                    <a:moveTo>
                      <a:pt x="1050" y="140"/>
                    </a:moveTo>
                    <a:lnTo>
                      <a:pt x="640" y="304"/>
                    </a:lnTo>
                    <a:lnTo>
                      <a:pt x="640" y="1018"/>
                    </a:lnTo>
                    <a:lnTo>
                      <a:pt x="1050" y="855"/>
                    </a:lnTo>
                    <a:lnTo>
                      <a:pt x="1050" y="140"/>
                    </a:lnTo>
                    <a:close/>
                    <a:moveTo>
                      <a:pt x="102" y="140"/>
                    </a:moveTo>
                    <a:lnTo>
                      <a:pt x="102" y="855"/>
                    </a:lnTo>
                    <a:lnTo>
                      <a:pt x="512" y="1018"/>
                    </a:lnTo>
                    <a:lnTo>
                      <a:pt x="512" y="304"/>
                    </a:lnTo>
                    <a:lnTo>
                      <a:pt x="102" y="140"/>
                    </a:lnTo>
                    <a:close/>
                    <a:moveTo>
                      <a:pt x="67" y="0"/>
                    </a:moveTo>
                    <a:lnTo>
                      <a:pt x="88" y="4"/>
                    </a:lnTo>
                    <a:lnTo>
                      <a:pt x="575" y="199"/>
                    </a:lnTo>
                    <a:lnTo>
                      <a:pt x="1064" y="4"/>
                    </a:lnTo>
                    <a:lnTo>
                      <a:pt x="1085" y="0"/>
                    </a:lnTo>
                    <a:lnTo>
                      <a:pt x="1105" y="3"/>
                    </a:lnTo>
                    <a:lnTo>
                      <a:pt x="1124" y="11"/>
                    </a:lnTo>
                    <a:lnTo>
                      <a:pt x="1139" y="25"/>
                    </a:lnTo>
                    <a:lnTo>
                      <a:pt x="1149" y="43"/>
                    </a:lnTo>
                    <a:lnTo>
                      <a:pt x="1152" y="64"/>
                    </a:lnTo>
                    <a:lnTo>
                      <a:pt x="1152" y="882"/>
                    </a:lnTo>
                    <a:lnTo>
                      <a:pt x="1149" y="900"/>
                    </a:lnTo>
                    <a:lnTo>
                      <a:pt x="1141" y="916"/>
                    </a:lnTo>
                    <a:lnTo>
                      <a:pt x="1128" y="930"/>
                    </a:lnTo>
                    <a:lnTo>
                      <a:pt x="1112" y="940"/>
                    </a:lnTo>
                    <a:lnTo>
                      <a:pt x="600" y="1145"/>
                    </a:lnTo>
                    <a:lnTo>
                      <a:pt x="600" y="1145"/>
                    </a:lnTo>
                    <a:lnTo>
                      <a:pt x="598" y="1145"/>
                    </a:lnTo>
                    <a:lnTo>
                      <a:pt x="595" y="1146"/>
                    </a:lnTo>
                    <a:lnTo>
                      <a:pt x="592" y="1146"/>
                    </a:lnTo>
                    <a:lnTo>
                      <a:pt x="591" y="1148"/>
                    </a:lnTo>
                    <a:lnTo>
                      <a:pt x="588" y="1148"/>
                    </a:lnTo>
                    <a:lnTo>
                      <a:pt x="582" y="1149"/>
                    </a:lnTo>
                    <a:lnTo>
                      <a:pt x="575" y="1149"/>
                    </a:lnTo>
                    <a:lnTo>
                      <a:pt x="570" y="1149"/>
                    </a:lnTo>
                    <a:lnTo>
                      <a:pt x="564" y="1148"/>
                    </a:lnTo>
                    <a:lnTo>
                      <a:pt x="561" y="1148"/>
                    </a:lnTo>
                    <a:lnTo>
                      <a:pt x="560" y="1148"/>
                    </a:lnTo>
                    <a:lnTo>
                      <a:pt x="557" y="1146"/>
                    </a:lnTo>
                    <a:lnTo>
                      <a:pt x="554" y="1145"/>
                    </a:lnTo>
                    <a:lnTo>
                      <a:pt x="552" y="1145"/>
                    </a:lnTo>
                    <a:lnTo>
                      <a:pt x="552" y="1145"/>
                    </a:lnTo>
                    <a:lnTo>
                      <a:pt x="40" y="940"/>
                    </a:lnTo>
                    <a:lnTo>
                      <a:pt x="24" y="930"/>
                    </a:lnTo>
                    <a:lnTo>
                      <a:pt x="11" y="916"/>
                    </a:lnTo>
                    <a:lnTo>
                      <a:pt x="3" y="900"/>
                    </a:lnTo>
                    <a:lnTo>
                      <a:pt x="0" y="882"/>
                    </a:lnTo>
                    <a:lnTo>
                      <a:pt x="0" y="64"/>
                    </a:lnTo>
                    <a:lnTo>
                      <a:pt x="3" y="43"/>
                    </a:lnTo>
                    <a:lnTo>
                      <a:pt x="13" y="25"/>
                    </a:lnTo>
                    <a:lnTo>
                      <a:pt x="28" y="11"/>
                    </a:lnTo>
                    <a:lnTo>
                      <a:pt x="47" y="3"/>
                    </a:lnTo>
                    <a:lnTo>
                      <a:pt x="67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  <p:grpSp>
          <p:nvGrpSpPr>
            <p:cNvPr id="564" name="Group 563"/>
            <p:cNvGrpSpPr/>
            <p:nvPr/>
          </p:nvGrpSpPr>
          <p:grpSpPr>
            <a:xfrm>
              <a:off x="1064733" y="1427888"/>
              <a:ext cx="720000" cy="720000"/>
              <a:chOff x="5556000" y="2889000"/>
              <a:chExt cx="1080000" cy="1080000"/>
            </a:xfrm>
          </p:grpSpPr>
          <p:sp>
            <p:nvSpPr>
              <p:cNvPr id="568" name="Rounded Rectangle 567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grpSp>
            <p:nvGrpSpPr>
              <p:cNvPr id="569" name="Group 568"/>
              <p:cNvGrpSpPr/>
              <p:nvPr/>
            </p:nvGrpSpPr>
            <p:grpSpPr>
              <a:xfrm>
                <a:off x="5638800" y="3086894"/>
                <a:ext cx="914401" cy="684213"/>
                <a:chOff x="6096006" y="3092454"/>
                <a:chExt cx="914401" cy="684213"/>
              </a:xfrm>
            </p:grpSpPr>
            <p:sp>
              <p:nvSpPr>
                <p:cNvPr id="570" name="Freeform 569"/>
                <p:cNvSpPr>
                  <a:spLocks noEditPoints="1"/>
                </p:cNvSpPr>
                <p:nvPr/>
              </p:nvSpPr>
              <p:spPr bwMode="auto">
                <a:xfrm>
                  <a:off x="6096006" y="3092454"/>
                  <a:ext cx="914401" cy="684213"/>
                </a:xfrm>
                <a:custGeom>
                  <a:avLst/>
                  <a:gdLst>
                    <a:gd name="T0" fmla="*/ 73 w 1152"/>
                    <a:gd name="T1" fmla="*/ 72 h 862"/>
                    <a:gd name="T2" fmla="*/ 73 w 1152"/>
                    <a:gd name="T3" fmla="*/ 791 h 862"/>
                    <a:gd name="T4" fmla="*/ 1079 w 1152"/>
                    <a:gd name="T5" fmla="*/ 791 h 862"/>
                    <a:gd name="T6" fmla="*/ 1079 w 1152"/>
                    <a:gd name="T7" fmla="*/ 72 h 862"/>
                    <a:gd name="T8" fmla="*/ 73 w 1152"/>
                    <a:gd name="T9" fmla="*/ 72 h 862"/>
                    <a:gd name="T10" fmla="*/ 0 w 1152"/>
                    <a:gd name="T11" fmla="*/ 0 h 862"/>
                    <a:gd name="T12" fmla="*/ 1152 w 1152"/>
                    <a:gd name="T13" fmla="*/ 0 h 862"/>
                    <a:gd name="T14" fmla="*/ 1152 w 1152"/>
                    <a:gd name="T15" fmla="*/ 862 h 862"/>
                    <a:gd name="T16" fmla="*/ 0 w 1152"/>
                    <a:gd name="T17" fmla="*/ 862 h 862"/>
                    <a:gd name="T18" fmla="*/ 0 w 1152"/>
                    <a:gd name="T19" fmla="*/ 0 h 8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152" h="862">
                      <a:moveTo>
                        <a:pt x="73" y="72"/>
                      </a:moveTo>
                      <a:lnTo>
                        <a:pt x="73" y="791"/>
                      </a:lnTo>
                      <a:lnTo>
                        <a:pt x="1079" y="791"/>
                      </a:lnTo>
                      <a:lnTo>
                        <a:pt x="1079" y="72"/>
                      </a:lnTo>
                      <a:lnTo>
                        <a:pt x="73" y="72"/>
                      </a:lnTo>
                      <a:close/>
                      <a:moveTo>
                        <a:pt x="0" y="0"/>
                      </a:moveTo>
                      <a:lnTo>
                        <a:pt x="1152" y="0"/>
                      </a:lnTo>
                      <a:lnTo>
                        <a:pt x="1152" y="862"/>
                      </a:lnTo>
                      <a:lnTo>
                        <a:pt x="0" y="86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1" name="Freeform 570"/>
                <p:cNvSpPr>
                  <a:spLocks/>
                </p:cNvSpPr>
                <p:nvPr/>
              </p:nvSpPr>
              <p:spPr bwMode="auto">
                <a:xfrm>
                  <a:off x="6724657" y="3206754"/>
                  <a:ext cx="171450" cy="171450"/>
                </a:xfrm>
                <a:custGeom>
                  <a:avLst/>
                  <a:gdLst>
                    <a:gd name="T0" fmla="*/ 109 w 216"/>
                    <a:gd name="T1" fmla="*/ 0 h 216"/>
                    <a:gd name="T2" fmla="*/ 137 w 216"/>
                    <a:gd name="T3" fmla="*/ 4 h 216"/>
                    <a:gd name="T4" fmla="*/ 163 w 216"/>
                    <a:gd name="T5" fmla="*/ 15 h 216"/>
                    <a:gd name="T6" fmla="*/ 184 w 216"/>
                    <a:gd name="T7" fmla="*/ 32 h 216"/>
                    <a:gd name="T8" fmla="*/ 201 w 216"/>
                    <a:gd name="T9" fmla="*/ 54 h 216"/>
                    <a:gd name="T10" fmla="*/ 212 w 216"/>
                    <a:gd name="T11" fmla="*/ 80 h 216"/>
                    <a:gd name="T12" fmla="*/ 216 w 216"/>
                    <a:gd name="T13" fmla="*/ 109 h 216"/>
                    <a:gd name="T14" fmla="*/ 212 w 216"/>
                    <a:gd name="T15" fmla="*/ 137 h 216"/>
                    <a:gd name="T16" fmla="*/ 201 w 216"/>
                    <a:gd name="T17" fmla="*/ 163 h 216"/>
                    <a:gd name="T18" fmla="*/ 184 w 216"/>
                    <a:gd name="T19" fmla="*/ 185 h 216"/>
                    <a:gd name="T20" fmla="*/ 163 w 216"/>
                    <a:gd name="T21" fmla="*/ 202 h 216"/>
                    <a:gd name="T22" fmla="*/ 137 w 216"/>
                    <a:gd name="T23" fmla="*/ 212 h 216"/>
                    <a:gd name="T24" fmla="*/ 109 w 216"/>
                    <a:gd name="T25" fmla="*/ 216 h 216"/>
                    <a:gd name="T26" fmla="*/ 79 w 216"/>
                    <a:gd name="T27" fmla="*/ 212 h 216"/>
                    <a:gd name="T28" fmla="*/ 53 w 216"/>
                    <a:gd name="T29" fmla="*/ 202 h 216"/>
                    <a:gd name="T30" fmla="*/ 32 w 216"/>
                    <a:gd name="T31" fmla="*/ 185 h 216"/>
                    <a:gd name="T32" fmla="*/ 15 w 216"/>
                    <a:gd name="T33" fmla="*/ 163 h 216"/>
                    <a:gd name="T34" fmla="*/ 4 w 216"/>
                    <a:gd name="T35" fmla="*/ 137 h 216"/>
                    <a:gd name="T36" fmla="*/ 0 w 216"/>
                    <a:gd name="T37" fmla="*/ 109 h 216"/>
                    <a:gd name="T38" fmla="*/ 4 w 216"/>
                    <a:gd name="T39" fmla="*/ 80 h 216"/>
                    <a:gd name="T40" fmla="*/ 15 w 216"/>
                    <a:gd name="T41" fmla="*/ 54 h 216"/>
                    <a:gd name="T42" fmla="*/ 32 w 216"/>
                    <a:gd name="T43" fmla="*/ 32 h 216"/>
                    <a:gd name="T44" fmla="*/ 53 w 216"/>
                    <a:gd name="T45" fmla="*/ 15 h 216"/>
                    <a:gd name="T46" fmla="*/ 79 w 216"/>
                    <a:gd name="T47" fmla="*/ 4 h 216"/>
                    <a:gd name="T48" fmla="*/ 109 w 216"/>
                    <a:gd name="T49" fmla="*/ 0 h 2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216" h="216">
                      <a:moveTo>
                        <a:pt x="109" y="0"/>
                      </a:moveTo>
                      <a:lnTo>
                        <a:pt x="137" y="4"/>
                      </a:lnTo>
                      <a:lnTo>
                        <a:pt x="163" y="15"/>
                      </a:lnTo>
                      <a:lnTo>
                        <a:pt x="184" y="32"/>
                      </a:lnTo>
                      <a:lnTo>
                        <a:pt x="201" y="54"/>
                      </a:lnTo>
                      <a:lnTo>
                        <a:pt x="212" y="80"/>
                      </a:lnTo>
                      <a:lnTo>
                        <a:pt x="216" y="109"/>
                      </a:lnTo>
                      <a:lnTo>
                        <a:pt x="212" y="137"/>
                      </a:lnTo>
                      <a:lnTo>
                        <a:pt x="201" y="163"/>
                      </a:lnTo>
                      <a:lnTo>
                        <a:pt x="184" y="185"/>
                      </a:lnTo>
                      <a:lnTo>
                        <a:pt x="163" y="202"/>
                      </a:lnTo>
                      <a:lnTo>
                        <a:pt x="137" y="212"/>
                      </a:lnTo>
                      <a:lnTo>
                        <a:pt x="109" y="216"/>
                      </a:lnTo>
                      <a:lnTo>
                        <a:pt x="79" y="212"/>
                      </a:lnTo>
                      <a:lnTo>
                        <a:pt x="53" y="202"/>
                      </a:lnTo>
                      <a:lnTo>
                        <a:pt x="32" y="185"/>
                      </a:lnTo>
                      <a:lnTo>
                        <a:pt x="15" y="163"/>
                      </a:lnTo>
                      <a:lnTo>
                        <a:pt x="4" y="137"/>
                      </a:lnTo>
                      <a:lnTo>
                        <a:pt x="0" y="109"/>
                      </a:lnTo>
                      <a:lnTo>
                        <a:pt x="4" y="80"/>
                      </a:lnTo>
                      <a:lnTo>
                        <a:pt x="15" y="54"/>
                      </a:lnTo>
                      <a:lnTo>
                        <a:pt x="32" y="32"/>
                      </a:lnTo>
                      <a:lnTo>
                        <a:pt x="53" y="15"/>
                      </a:lnTo>
                      <a:lnTo>
                        <a:pt x="79" y="4"/>
                      </a:lnTo>
                      <a:lnTo>
                        <a:pt x="109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  <p:sp>
              <p:nvSpPr>
                <p:cNvPr id="572" name="Freeform 571"/>
                <p:cNvSpPr>
                  <a:spLocks/>
                </p:cNvSpPr>
                <p:nvPr/>
              </p:nvSpPr>
              <p:spPr bwMode="auto">
                <a:xfrm>
                  <a:off x="6210306" y="3263904"/>
                  <a:ext cx="695326" cy="400050"/>
                </a:xfrm>
                <a:custGeom>
                  <a:avLst/>
                  <a:gdLst>
                    <a:gd name="T0" fmla="*/ 206 w 875"/>
                    <a:gd name="T1" fmla="*/ 4 h 504"/>
                    <a:gd name="T2" fmla="*/ 243 w 875"/>
                    <a:gd name="T3" fmla="*/ 33 h 504"/>
                    <a:gd name="T4" fmla="*/ 275 w 875"/>
                    <a:gd name="T5" fmla="*/ 82 h 504"/>
                    <a:gd name="T6" fmla="*/ 306 w 875"/>
                    <a:gd name="T7" fmla="*/ 144 h 504"/>
                    <a:gd name="T8" fmla="*/ 334 w 875"/>
                    <a:gd name="T9" fmla="*/ 211 h 504"/>
                    <a:gd name="T10" fmla="*/ 360 w 875"/>
                    <a:gd name="T11" fmla="*/ 272 h 504"/>
                    <a:gd name="T12" fmla="*/ 389 w 875"/>
                    <a:gd name="T13" fmla="*/ 323 h 504"/>
                    <a:gd name="T14" fmla="*/ 419 w 875"/>
                    <a:gd name="T15" fmla="*/ 352 h 504"/>
                    <a:gd name="T16" fmla="*/ 456 w 875"/>
                    <a:gd name="T17" fmla="*/ 353 h 504"/>
                    <a:gd name="T18" fmla="*/ 487 w 875"/>
                    <a:gd name="T19" fmla="*/ 334 h 504"/>
                    <a:gd name="T20" fmla="*/ 509 w 875"/>
                    <a:gd name="T21" fmla="*/ 303 h 504"/>
                    <a:gd name="T22" fmla="*/ 528 w 875"/>
                    <a:gd name="T23" fmla="*/ 268 h 504"/>
                    <a:gd name="T24" fmla="*/ 546 w 875"/>
                    <a:gd name="T25" fmla="*/ 238 h 504"/>
                    <a:gd name="T26" fmla="*/ 570 w 875"/>
                    <a:gd name="T27" fmla="*/ 220 h 504"/>
                    <a:gd name="T28" fmla="*/ 597 w 875"/>
                    <a:gd name="T29" fmla="*/ 220 h 504"/>
                    <a:gd name="T30" fmla="*/ 631 w 875"/>
                    <a:gd name="T31" fmla="*/ 240 h 504"/>
                    <a:gd name="T32" fmla="*/ 673 w 875"/>
                    <a:gd name="T33" fmla="*/ 277 h 504"/>
                    <a:gd name="T34" fmla="*/ 719 w 875"/>
                    <a:gd name="T35" fmla="*/ 323 h 504"/>
                    <a:gd name="T36" fmla="*/ 765 w 875"/>
                    <a:gd name="T37" fmla="*/ 373 h 504"/>
                    <a:gd name="T38" fmla="*/ 807 w 875"/>
                    <a:gd name="T39" fmla="*/ 421 h 504"/>
                    <a:gd name="T40" fmla="*/ 842 w 875"/>
                    <a:gd name="T41" fmla="*/ 463 h 504"/>
                    <a:gd name="T42" fmla="*/ 866 w 875"/>
                    <a:gd name="T43" fmla="*/ 492 h 504"/>
                    <a:gd name="T44" fmla="*/ 875 w 875"/>
                    <a:gd name="T45" fmla="*/ 504 h 504"/>
                    <a:gd name="T46" fmla="*/ 1 w 875"/>
                    <a:gd name="T47" fmla="*/ 499 h 504"/>
                    <a:gd name="T48" fmla="*/ 7 w 875"/>
                    <a:gd name="T49" fmla="*/ 466 h 504"/>
                    <a:gd name="T50" fmla="*/ 17 w 875"/>
                    <a:gd name="T51" fmla="*/ 409 h 504"/>
                    <a:gd name="T52" fmla="*/ 32 w 875"/>
                    <a:gd name="T53" fmla="*/ 335 h 504"/>
                    <a:gd name="T54" fmla="*/ 51 w 875"/>
                    <a:gd name="T55" fmla="*/ 252 h 504"/>
                    <a:gd name="T56" fmla="*/ 75 w 875"/>
                    <a:gd name="T57" fmla="*/ 169 h 504"/>
                    <a:gd name="T58" fmla="*/ 103 w 875"/>
                    <a:gd name="T59" fmla="*/ 96 h 504"/>
                    <a:gd name="T60" fmla="*/ 134 w 875"/>
                    <a:gd name="T61" fmla="*/ 37 h 504"/>
                    <a:gd name="T62" fmla="*/ 169 w 875"/>
                    <a:gd name="T63" fmla="*/ 4 h 5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875" h="504">
                      <a:moveTo>
                        <a:pt x="187" y="0"/>
                      </a:moveTo>
                      <a:lnTo>
                        <a:pt x="206" y="4"/>
                      </a:lnTo>
                      <a:lnTo>
                        <a:pt x="225" y="15"/>
                      </a:lnTo>
                      <a:lnTo>
                        <a:pt x="243" y="33"/>
                      </a:lnTo>
                      <a:lnTo>
                        <a:pt x="260" y="55"/>
                      </a:lnTo>
                      <a:lnTo>
                        <a:pt x="275" y="82"/>
                      </a:lnTo>
                      <a:lnTo>
                        <a:pt x="290" y="112"/>
                      </a:lnTo>
                      <a:lnTo>
                        <a:pt x="306" y="144"/>
                      </a:lnTo>
                      <a:lnTo>
                        <a:pt x="320" y="178"/>
                      </a:lnTo>
                      <a:lnTo>
                        <a:pt x="334" y="211"/>
                      </a:lnTo>
                      <a:lnTo>
                        <a:pt x="346" y="243"/>
                      </a:lnTo>
                      <a:lnTo>
                        <a:pt x="360" y="272"/>
                      </a:lnTo>
                      <a:lnTo>
                        <a:pt x="374" y="300"/>
                      </a:lnTo>
                      <a:lnTo>
                        <a:pt x="389" y="323"/>
                      </a:lnTo>
                      <a:lnTo>
                        <a:pt x="403" y="341"/>
                      </a:lnTo>
                      <a:lnTo>
                        <a:pt x="419" y="352"/>
                      </a:lnTo>
                      <a:lnTo>
                        <a:pt x="435" y="356"/>
                      </a:lnTo>
                      <a:lnTo>
                        <a:pt x="456" y="353"/>
                      </a:lnTo>
                      <a:lnTo>
                        <a:pt x="473" y="345"/>
                      </a:lnTo>
                      <a:lnTo>
                        <a:pt x="487" y="334"/>
                      </a:lnTo>
                      <a:lnTo>
                        <a:pt x="500" y="320"/>
                      </a:lnTo>
                      <a:lnTo>
                        <a:pt x="509" y="303"/>
                      </a:lnTo>
                      <a:lnTo>
                        <a:pt x="519" y="286"/>
                      </a:lnTo>
                      <a:lnTo>
                        <a:pt x="528" y="268"/>
                      </a:lnTo>
                      <a:lnTo>
                        <a:pt x="536" y="253"/>
                      </a:lnTo>
                      <a:lnTo>
                        <a:pt x="546" y="238"/>
                      </a:lnTo>
                      <a:lnTo>
                        <a:pt x="557" y="226"/>
                      </a:lnTo>
                      <a:lnTo>
                        <a:pt x="570" y="220"/>
                      </a:lnTo>
                      <a:lnTo>
                        <a:pt x="584" y="217"/>
                      </a:lnTo>
                      <a:lnTo>
                        <a:pt x="597" y="220"/>
                      </a:lnTo>
                      <a:lnTo>
                        <a:pt x="613" y="228"/>
                      </a:lnTo>
                      <a:lnTo>
                        <a:pt x="631" y="240"/>
                      </a:lnTo>
                      <a:lnTo>
                        <a:pt x="652" y="257"/>
                      </a:lnTo>
                      <a:lnTo>
                        <a:pt x="673" y="277"/>
                      </a:lnTo>
                      <a:lnTo>
                        <a:pt x="697" y="299"/>
                      </a:lnTo>
                      <a:lnTo>
                        <a:pt x="719" y="323"/>
                      </a:lnTo>
                      <a:lnTo>
                        <a:pt x="743" y="348"/>
                      </a:lnTo>
                      <a:lnTo>
                        <a:pt x="765" y="373"/>
                      </a:lnTo>
                      <a:lnTo>
                        <a:pt x="787" y="398"/>
                      </a:lnTo>
                      <a:lnTo>
                        <a:pt x="807" y="421"/>
                      </a:lnTo>
                      <a:lnTo>
                        <a:pt x="826" y="444"/>
                      </a:lnTo>
                      <a:lnTo>
                        <a:pt x="842" y="463"/>
                      </a:lnTo>
                      <a:lnTo>
                        <a:pt x="856" y="480"/>
                      </a:lnTo>
                      <a:lnTo>
                        <a:pt x="866" y="492"/>
                      </a:lnTo>
                      <a:lnTo>
                        <a:pt x="873" y="501"/>
                      </a:lnTo>
                      <a:lnTo>
                        <a:pt x="875" y="504"/>
                      </a:lnTo>
                      <a:lnTo>
                        <a:pt x="0" y="504"/>
                      </a:lnTo>
                      <a:lnTo>
                        <a:pt x="1" y="499"/>
                      </a:lnTo>
                      <a:lnTo>
                        <a:pt x="3" y="487"/>
                      </a:lnTo>
                      <a:lnTo>
                        <a:pt x="7" y="466"/>
                      </a:lnTo>
                      <a:lnTo>
                        <a:pt x="11" y="441"/>
                      </a:lnTo>
                      <a:lnTo>
                        <a:pt x="17" y="409"/>
                      </a:lnTo>
                      <a:lnTo>
                        <a:pt x="24" y="373"/>
                      </a:lnTo>
                      <a:lnTo>
                        <a:pt x="32" y="335"/>
                      </a:lnTo>
                      <a:lnTo>
                        <a:pt x="42" y="293"/>
                      </a:lnTo>
                      <a:lnTo>
                        <a:pt x="51" y="252"/>
                      </a:lnTo>
                      <a:lnTo>
                        <a:pt x="63" y="210"/>
                      </a:lnTo>
                      <a:lnTo>
                        <a:pt x="75" y="169"/>
                      </a:lnTo>
                      <a:lnTo>
                        <a:pt x="89" y="130"/>
                      </a:lnTo>
                      <a:lnTo>
                        <a:pt x="103" y="96"/>
                      </a:lnTo>
                      <a:lnTo>
                        <a:pt x="119" y="64"/>
                      </a:lnTo>
                      <a:lnTo>
                        <a:pt x="134" y="37"/>
                      </a:lnTo>
                      <a:lnTo>
                        <a:pt x="151" y="18"/>
                      </a:lnTo>
                      <a:lnTo>
                        <a:pt x="169" y="4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ln>
                  <a:headEnd/>
                  <a:tailEnd/>
                </a:ln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uk-UA"/>
                </a:p>
              </p:txBody>
            </p:sp>
          </p:grpSp>
        </p:grpSp>
        <p:grpSp>
          <p:nvGrpSpPr>
            <p:cNvPr id="565" name="Group 564"/>
            <p:cNvGrpSpPr/>
            <p:nvPr/>
          </p:nvGrpSpPr>
          <p:grpSpPr>
            <a:xfrm>
              <a:off x="1954478" y="1427888"/>
              <a:ext cx="720000" cy="720000"/>
              <a:chOff x="5556000" y="2889000"/>
              <a:chExt cx="1080000" cy="1080000"/>
            </a:xfrm>
          </p:grpSpPr>
          <p:sp>
            <p:nvSpPr>
              <p:cNvPr id="566" name="Rounded Rectangle 565"/>
              <p:cNvSpPr/>
              <p:nvPr/>
            </p:nvSpPr>
            <p:spPr>
              <a:xfrm>
                <a:off x="5556000" y="2889000"/>
                <a:ext cx="1080000" cy="1080000"/>
              </a:xfrm>
              <a:prstGeom prst="roundRect">
                <a:avLst>
                  <a:gd name="adj" fmla="val 6966"/>
                </a:avLst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uk-UA"/>
              </a:p>
            </p:txBody>
          </p:sp>
          <p:sp>
            <p:nvSpPr>
              <p:cNvPr id="567" name="Freeform 566"/>
              <p:cNvSpPr>
                <a:spLocks noEditPoints="1"/>
              </p:cNvSpPr>
              <p:nvPr/>
            </p:nvSpPr>
            <p:spPr bwMode="auto">
              <a:xfrm>
                <a:off x="5638800" y="3132137"/>
                <a:ext cx="914401" cy="593726"/>
              </a:xfrm>
              <a:custGeom>
                <a:avLst/>
                <a:gdLst>
                  <a:gd name="T0" fmla="*/ 1008 w 1152"/>
                  <a:gd name="T1" fmla="*/ 502 h 749"/>
                  <a:gd name="T2" fmla="*/ 550 w 1152"/>
                  <a:gd name="T3" fmla="*/ 564 h 749"/>
                  <a:gd name="T4" fmla="*/ 550 w 1152"/>
                  <a:gd name="T5" fmla="*/ 344 h 749"/>
                  <a:gd name="T6" fmla="*/ 1008 w 1152"/>
                  <a:gd name="T7" fmla="*/ 405 h 749"/>
                  <a:gd name="T8" fmla="*/ 550 w 1152"/>
                  <a:gd name="T9" fmla="*/ 344 h 749"/>
                  <a:gd name="T10" fmla="*/ 1008 w 1152"/>
                  <a:gd name="T11" fmla="*/ 184 h 749"/>
                  <a:gd name="T12" fmla="*/ 550 w 1152"/>
                  <a:gd name="T13" fmla="*/ 246 h 749"/>
                  <a:gd name="T14" fmla="*/ 346 w 1152"/>
                  <a:gd name="T15" fmla="*/ 170 h 749"/>
                  <a:gd name="T16" fmla="*/ 349 w 1152"/>
                  <a:gd name="T17" fmla="*/ 184 h 749"/>
                  <a:gd name="T18" fmla="*/ 370 w 1152"/>
                  <a:gd name="T19" fmla="*/ 206 h 749"/>
                  <a:gd name="T20" fmla="*/ 388 w 1152"/>
                  <a:gd name="T21" fmla="*/ 230 h 749"/>
                  <a:gd name="T22" fmla="*/ 394 w 1152"/>
                  <a:gd name="T23" fmla="*/ 262 h 749"/>
                  <a:gd name="T24" fmla="*/ 394 w 1152"/>
                  <a:gd name="T25" fmla="*/ 310 h 749"/>
                  <a:gd name="T26" fmla="*/ 401 w 1152"/>
                  <a:gd name="T27" fmla="*/ 309 h 749"/>
                  <a:gd name="T28" fmla="*/ 404 w 1152"/>
                  <a:gd name="T29" fmla="*/ 321 h 749"/>
                  <a:gd name="T30" fmla="*/ 401 w 1152"/>
                  <a:gd name="T31" fmla="*/ 341 h 749"/>
                  <a:gd name="T32" fmla="*/ 395 w 1152"/>
                  <a:gd name="T33" fmla="*/ 352 h 749"/>
                  <a:gd name="T34" fmla="*/ 387 w 1152"/>
                  <a:gd name="T35" fmla="*/ 358 h 749"/>
                  <a:gd name="T36" fmla="*/ 376 w 1152"/>
                  <a:gd name="T37" fmla="*/ 384 h 749"/>
                  <a:gd name="T38" fmla="*/ 353 w 1152"/>
                  <a:gd name="T39" fmla="*/ 422 h 749"/>
                  <a:gd name="T40" fmla="*/ 409 w 1152"/>
                  <a:gd name="T41" fmla="*/ 455 h 749"/>
                  <a:gd name="T42" fmla="*/ 447 w 1152"/>
                  <a:gd name="T43" fmla="*/ 505 h 749"/>
                  <a:gd name="T44" fmla="*/ 461 w 1152"/>
                  <a:gd name="T45" fmla="*/ 569 h 749"/>
                  <a:gd name="T46" fmla="*/ 134 w 1152"/>
                  <a:gd name="T47" fmla="*/ 536 h 749"/>
                  <a:gd name="T48" fmla="*/ 161 w 1152"/>
                  <a:gd name="T49" fmla="*/ 479 h 749"/>
                  <a:gd name="T50" fmla="*/ 207 w 1152"/>
                  <a:gd name="T51" fmla="*/ 436 h 749"/>
                  <a:gd name="T52" fmla="*/ 225 w 1152"/>
                  <a:gd name="T53" fmla="*/ 406 h 749"/>
                  <a:gd name="T54" fmla="*/ 208 w 1152"/>
                  <a:gd name="T55" fmla="*/ 358 h 749"/>
                  <a:gd name="T56" fmla="*/ 201 w 1152"/>
                  <a:gd name="T57" fmla="*/ 356 h 749"/>
                  <a:gd name="T58" fmla="*/ 194 w 1152"/>
                  <a:gd name="T59" fmla="*/ 349 h 749"/>
                  <a:gd name="T60" fmla="*/ 190 w 1152"/>
                  <a:gd name="T61" fmla="*/ 340 h 749"/>
                  <a:gd name="T62" fmla="*/ 187 w 1152"/>
                  <a:gd name="T63" fmla="*/ 321 h 749"/>
                  <a:gd name="T64" fmla="*/ 191 w 1152"/>
                  <a:gd name="T65" fmla="*/ 309 h 749"/>
                  <a:gd name="T66" fmla="*/ 197 w 1152"/>
                  <a:gd name="T67" fmla="*/ 310 h 749"/>
                  <a:gd name="T68" fmla="*/ 197 w 1152"/>
                  <a:gd name="T69" fmla="*/ 260 h 749"/>
                  <a:gd name="T70" fmla="*/ 197 w 1152"/>
                  <a:gd name="T71" fmla="*/ 231 h 749"/>
                  <a:gd name="T72" fmla="*/ 208 w 1152"/>
                  <a:gd name="T73" fmla="*/ 210 h 749"/>
                  <a:gd name="T74" fmla="*/ 240 w 1152"/>
                  <a:gd name="T75" fmla="*/ 196 h 749"/>
                  <a:gd name="T76" fmla="*/ 265 w 1152"/>
                  <a:gd name="T77" fmla="*/ 192 h 749"/>
                  <a:gd name="T78" fmla="*/ 278 w 1152"/>
                  <a:gd name="T79" fmla="*/ 191 h 749"/>
                  <a:gd name="T80" fmla="*/ 307 w 1152"/>
                  <a:gd name="T81" fmla="*/ 185 h 749"/>
                  <a:gd name="T82" fmla="*/ 337 w 1152"/>
                  <a:gd name="T83" fmla="*/ 177 h 749"/>
                  <a:gd name="T84" fmla="*/ 61 w 1152"/>
                  <a:gd name="T85" fmla="*/ 61 h 749"/>
                  <a:gd name="T86" fmla="*/ 1091 w 1152"/>
                  <a:gd name="T87" fmla="*/ 686 h 749"/>
                  <a:gd name="T88" fmla="*/ 61 w 1152"/>
                  <a:gd name="T89" fmla="*/ 61 h 749"/>
                  <a:gd name="T90" fmla="*/ 1152 w 1152"/>
                  <a:gd name="T91" fmla="*/ 0 h 749"/>
                  <a:gd name="T92" fmla="*/ 0 w 1152"/>
                  <a:gd name="T93" fmla="*/ 749 h 7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52" h="749">
                    <a:moveTo>
                      <a:pt x="550" y="502"/>
                    </a:moveTo>
                    <a:lnTo>
                      <a:pt x="1008" y="502"/>
                    </a:lnTo>
                    <a:lnTo>
                      <a:pt x="1008" y="564"/>
                    </a:lnTo>
                    <a:lnTo>
                      <a:pt x="550" y="564"/>
                    </a:lnTo>
                    <a:lnTo>
                      <a:pt x="550" y="502"/>
                    </a:lnTo>
                    <a:close/>
                    <a:moveTo>
                      <a:pt x="550" y="344"/>
                    </a:moveTo>
                    <a:lnTo>
                      <a:pt x="1008" y="344"/>
                    </a:lnTo>
                    <a:lnTo>
                      <a:pt x="1008" y="405"/>
                    </a:lnTo>
                    <a:lnTo>
                      <a:pt x="550" y="405"/>
                    </a:lnTo>
                    <a:lnTo>
                      <a:pt x="550" y="344"/>
                    </a:lnTo>
                    <a:close/>
                    <a:moveTo>
                      <a:pt x="550" y="184"/>
                    </a:moveTo>
                    <a:lnTo>
                      <a:pt x="1008" y="184"/>
                    </a:lnTo>
                    <a:lnTo>
                      <a:pt x="1008" y="246"/>
                    </a:lnTo>
                    <a:lnTo>
                      <a:pt x="550" y="246"/>
                    </a:lnTo>
                    <a:lnTo>
                      <a:pt x="550" y="184"/>
                    </a:lnTo>
                    <a:close/>
                    <a:moveTo>
                      <a:pt x="346" y="170"/>
                    </a:moveTo>
                    <a:lnTo>
                      <a:pt x="346" y="174"/>
                    </a:lnTo>
                    <a:lnTo>
                      <a:pt x="349" y="184"/>
                    </a:lnTo>
                    <a:lnTo>
                      <a:pt x="353" y="198"/>
                    </a:lnTo>
                    <a:lnTo>
                      <a:pt x="370" y="206"/>
                    </a:lnTo>
                    <a:lnTo>
                      <a:pt x="381" y="217"/>
                    </a:lnTo>
                    <a:lnTo>
                      <a:pt x="388" y="230"/>
                    </a:lnTo>
                    <a:lnTo>
                      <a:pt x="392" y="245"/>
                    </a:lnTo>
                    <a:lnTo>
                      <a:pt x="394" y="262"/>
                    </a:lnTo>
                    <a:lnTo>
                      <a:pt x="394" y="278"/>
                    </a:lnTo>
                    <a:lnTo>
                      <a:pt x="394" y="310"/>
                    </a:lnTo>
                    <a:lnTo>
                      <a:pt x="398" y="309"/>
                    </a:lnTo>
                    <a:lnTo>
                      <a:pt x="401" y="309"/>
                    </a:lnTo>
                    <a:lnTo>
                      <a:pt x="404" y="313"/>
                    </a:lnTo>
                    <a:lnTo>
                      <a:pt x="404" y="321"/>
                    </a:lnTo>
                    <a:lnTo>
                      <a:pt x="402" y="331"/>
                    </a:lnTo>
                    <a:lnTo>
                      <a:pt x="401" y="341"/>
                    </a:lnTo>
                    <a:lnTo>
                      <a:pt x="398" y="347"/>
                    </a:lnTo>
                    <a:lnTo>
                      <a:pt x="395" y="352"/>
                    </a:lnTo>
                    <a:lnTo>
                      <a:pt x="391" y="355"/>
                    </a:lnTo>
                    <a:lnTo>
                      <a:pt x="387" y="358"/>
                    </a:lnTo>
                    <a:lnTo>
                      <a:pt x="383" y="358"/>
                    </a:lnTo>
                    <a:lnTo>
                      <a:pt x="376" y="384"/>
                    </a:lnTo>
                    <a:lnTo>
                      <a:pt x="366" y="405"/>
                    </a:lnTo>
                    <a:lnTo>
                      <a:pt x="353" y="422"/>
                    </a:lnTo>
                    <a:lnTo>
                      <a:pt x="383" y="436"/>
                    </a:lnTo>
                    <a:lnTo>
                      <a:pt x="409" y="455"/>
                    </a:lnTo>
                    <a:lnTo>
                      <a:pt x="430" y="479"/>
                    </a:lnTo>
                    <a:lnTo>
                      <a:pt x="447" y="505"/>
                    </a:lnTo>
                    <a:lnTo>
                      <a:pt x="457" y="536"/>
                    </a:lnTo>
                    <a:lnTo>
                      <a:pt x="461" y="569"/>
                    </a:lnTo>
                    <a:lnTo>
                      <a:pt x="130" y="569"/>
                    </a:lnTo>
                    <a:lnTo>
                      <a:pt x="134" y="536"/>
                    </a:lnTo>
                    <a:lnTo>
                      <a:pt x="144" y="507"/>
                    </a:lnTo>
                    <a:lnTo>
                      <a:pt x="161" y="479"/>
                    </a:lnTo>
                    <a:lnTo>
                      <a:pt x="182" y="455"/>
                    </a:lnTo>
                    <a:lnTo>
                      <a:pt x="207" y="436"/>
                    </a:lnTo>
                    <a:lnTo>
                      <a:pt x="236" y="422"/>
                    </a:lnTo>
                    <a:lnTo>
                      <a:pt x="225" y="406"/>
                    </a:lnTo>
                    <a:lnTo>
                      <a:pt x="215" y="385"/>
                    </a:lnTo>
                    <a:lnTo>
                      <a:pt x="208" y="358"/>
                    </a:lnTo>
                    <a:lnTo>
                      <a:pt x="205" y="358"/>
                    </a:lnTo>
                    <a:lnTo>
                      <a:pt x="201" y="356"/>
                    </a:lnTo>
                    <a:lnTo>
                      <a:pt x="198" y="353"/>
                    </a:lnTo>
                    <a:lnTo>
                      <a:pt x="194" y="349"/>
                    </a:lnTo>
                    <a:lnTo>
                      <a:pt x="191" y="345"/>
                    </a:lnTo>
                    <a:lnTo>
                      <a:pt x="190" y="340"/>
                    </a:lnTo>
                    <a:lnTo>
                      <a:pt x="187" y="331"/>
                    </a:lnTo>
                    <a:lnTo>
                      <a:pt x="187" y="321"/>
                    </a:lnTo>
                    <a:lnTo>
                      <a:pt x="187" y="313"/>
                    </a:lnTo>
                    <a:lnTo>
                      <a:pt x="191" y="309"/>
                    </a:lnTo>
                    <a:lnTo>
                      <a:pt x="194" y="309"/>
                    </a:lnTo>
                    <a:lnTo>
                      <a:pt x="197" y="310"/>
                    </a:lnTo>
                    <a:lnTo>
                      <a:pt x="197" y="278"/>
                    </a:lnTo>
                    <a:lnTo>
                      <a:pt x="197" y="260"/>
                    </a:lnTo>
                    <a:lnTo>
                      <a:pt x="197" y="245"/>
                    </a:lnTo>
                    <a:lnTo>
                      <a:pt x="197" y="231"/>
                    </a:lnTo>
                    <a:lnTo>
                      <a:pt x="201" y="220"/>
                    </a:lnTo>
                    <a:lnTo>
                      <a:pt x="208" y="210"/>
                    </a:lnTo>
                    <a:lnTo>
                      <a:pt x="221" y="202"/>
                    </a:lnTo>
                    <a:lnTo>
                      <a:pt x="240" y="196"/>
                    </a:lnTo>
                    <a:lnTo>
                      <a:pt x="267" y="192"/>
                    </a:lnTo>
                    <a:lnTo>
                      <a:pt x="265" y="192"/>
                    </a:lnTo>
                    <a:lnTo>
                      <a:pt x="269" y="191"/>
                    </a:lnTo>
                    <a:lnTo>
                      <a:pt x="278" y="191"/>
                    </a:lnTo>
                    <a:lnTo>
                      <a:pt x="292" y="188"/>
                    </a:lnTo>
                    <a:lnTo>
                      <a:pt x="307" y="185"/>
                    </a:lnTo>
                    <a:lnTo>
                      <a:pt x="323" y="181"/>
                    </a:lnTo>
                    <a:lnTo>
                      <a:pt x="337" y="177"/>
                    </a:lnTo>
                    <a:lnTo>
                      <a:pt x="346" y="170"/>
                    </a:lnTo>
                    <a:close/>
                    <a:moveTo>
                      <a:pt x="61" y="61"/>
                    </a:moveTo>
                    <a:lnTo>
                      <a:pt x="61" y="686"/>
                    </a:lnTo>
                    <a:lnTo>
                      <a:pt x="1091" y="686"/>
                    </a:lnTo>
                    <a:lnTo>
                      <a:pt x="1091" y="61"/>
                    </a:lnTo>
                    <a:lnTo>
                      <a:pt x="61" y="61"/>
                    </a:lnTo>
                    <a:close/>
                    <a:moveTo>
                      <a:pt x="0" y="0"/>
                    </a:moveTo>
                    <a:lnTo>
                      <a:pt x="1152" y="0"/>
                    </a:lnTo>
                    <a:lnTo>
                      <a:pt x="1152" y="749"/>
                    </a:lnTo>
                    <a:lnTo>
                      <a:pt x="0" y="749"/>
                    </a:lnTo>
                    <a:lnTo>
                      <a:pt x="0" y="0"/>
                    </a:lnTo>
                    <a:close/>
                  </a:path>
                </a:pathLst>
              </a:cu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2">
                <a:schemeClr val="dk1"/>
              </a:fillRef>
              <a:effectRef idx="1">
                <a:schemeClr val="dk1"/>
              </a:effectRef>
              <a:fontRef idx="minor">
                <a:schemeClr val="dk1"/>
              </a:fontRef>
            </p:style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uk-UA"/>
              </a:p>
            </p:txBody>
          </p:sp>
        </p:grpSp>
      </p:grpSp>
      <p:sp>
        <p:nvSpPr>
          <p:cNvPr id="3" name="Freeform 2">
            <a:hlinkHover r:id="" action="ppaction://hlinkshowjump?jump=lastslideviewed"/>
          </p:cNvPr>
          <p:cNvSpPr/>
          <p:nvPr/>
        </p:nvSpPr>
        <p:spPr>
          <a:xfrm>
            <a:off x="-76200" y="-95250"/>
            <a:ext cx="12325350" cy="7067550"/>
          </a:xfrm>
          <a:custGeom>
            <a:avLst/>
            <a:gdLst>
              <a:gd name="connsiteX0" fmla="*/ 6172200 w 12325350"/>
              <a:gd name="connsiteY0" fmla="*/ 3867150 h 7067550"/>
              <a:gd name="connsiteX1" fmla="*/ 5219700 w 12325350"/>
              <a:gd name="connsiteY1" fmla="*/ 3867150 h 7067550"/>
              <a:gd name="connsiteX2" fmla="*/ 5219700 w 12325350"/>
              <a:gd name="connsiteY2" fmla="*/ 4267200 h 7067550"/>
              <a:gd name="connsiteX3" fmla="*/ 4781550 w 12325350"/>
              <a:gd name="connsiteY3" fmla="*/ 4705350 h 7067550"/>
              <a:gd name="connsiteX4" fmla="*/ 4781550 w 12325350"/>
              <a:gd name="connsiteY4" fmla="*/ 5734050 h 7067550"/>
              <a:gd name="connsiteX5" fmla="*/ 6210300 w 12325350"/>
              <a:gd name="connsiteY5" fmla="*/ 5734050 h 7067550"/>
              <a:gd name="connsiteX6" fmla="*/ 6210300 w 12325350"/>
              <a:gd name="connsiteY6" fmla="*/ 7048500 h 7067550"/>
              <a:gd name="connsiteX7" fmla="*/ 0 w 12325350"/>
              <a:gd name="connsiteY7" fmla="*/ 7048500 h 7067550"/>
              <a:gd name="connsiteX8" fmla="*/ 0 w 12325350"/>
              <a:gd name="connsiteY8" fmla="*/ 0 h 7067550"/>
              <a:gd name="connsiteX9" fmla="*/ 12325350 w 12325350"/>
              <a:gd name="connsiteY9" fmla="*/ 0 h 7067550"/>
              <a:gd name="connsiteX10" fmla="*/ 12325350 w 12325350"/>
              <a:gd name="connsiteY10" fmla="*/ 7067550 h 7067550"/>
              <a:gd name="connsiteX11" fmla="*/ 6286500 w 12325350"/>
              <a:gd name="connsiteY11" fmla="*/ 7067550 h 7067550"/>
              <a:gd name="connsiteX12" fmla="*/ 6286500 w 12325350"/>
              <a:gd name="connsiteY12" fmla="*/ 5734050 h 7067550"/>
              <a:gd name="connsiteX13" fmla="*/ 7543800 w 12325350"/>
              <a:gd name="connsiteY13" fmla="*/ 5734050 h 7067550"/>
              <a:gd name="connsiteX14" fmla="*/ 7543800 w 12325350"/>
              <a:gd name="connsiteY14" fmla="*/ 4819650 h 7067550"/>
              <a:gd name="connsiteX15" fmla="*/ 7143750 w 12325350"/>
              <a:gd name="connsiteY15" fmla="*/ 4419600 h 7067550"/>
              <a:gd name="connsiteX16" fmla="*/ 7143750 w 12325350"/>
              <a:gd name="connsiteY16" fmla="*/ 3790950 h 7067550"/>
              <a:gd name="connsiteX17" fmla="*/ 6172200 w 12325350"/>
              <a:gd name="connsiteY17" fmla="*/ 3867150 h 7067550"/>
              <a:gd name="connsiteX0" fmla="*/ 6172200 w 12325350"/>
              <a:gd name="connsiteY0" fmla="*/ 3867150 h 7067550"/>
              <a:gd name="connsiteX1" fmla="*/ 5219700 w 12325350"/>
              <a:gd name="connsiteY1" fmla="*/ 3867150 h 7067550"/>
              <a:gd name="connsiteX2" fmla="*/ 5219700 w 12325350"/>
              <a:gd name="connsiteY2" fmla="*/ 4267200 h 7067550"/>
              <a:gd name="connsiteX3" fmla="*/ 4781550 w 12325350"/>
              <a:gd name="connsiteY3" fmla="*/ 4705350 h 7067550"/>
              <a:gd name="connsiteX4" fmla="*/ 4781550 w 12325350"/>
              <a:gd name="connsiteY4" fmla="*/ 5734050 h 7067550"/>
              <a:gd name="connsiteX5" fmla="*/ 6210300 w 12325350"/>
              <a:gd name="connsiteY5" fmla="*/ 5734050 h 7067550"/>
              <a:gd name="connsiteX6" fmla="*/ 6210300 w 12325350"/>
              <a:gd name="connsiteY6" fmla="*/ 7048500 h 7067550"/>
              <a:gd name="connsiteX7" fmla="*/ 0 w 12325350"/>
              <a:gd name="connsiteY7" fmla="*/ 7048500 h 7067550"/>
              <a:gd name="connsiteX8" fmla="*/ 0 w 12325350"/>
              <a:gd name="connsiteY8" fmla="*/ 0 h 7067550"/>
              <a:gd name="connsiteX9" fmla="*/ 12325350 w 12325350"/>
              <a:gd name="connsiteY9" fmla="*/ 0 h 7067550"/>
              <a:gd name="connsiteX10" fmla="*/ 12325350 w 12325350"/>
              <a:gd name="connsiteY10" fmla="*/ 7067550 h 7067550"/>
              <a:gd name="connsiteX11" fmla="*/ 6188026 w 12325350"/>
              <a:gd name="connsiteY11" fmla="*/ 7067550 h 7067550"/>
              <a:gd name="connsiteX12" fmla="*/ 6286500 w 12325350"/>
              <a:gd name="connsiteY12" fmla="*/ 5734050 h 7067550"/>
              <a:gd name="connsiteX13" fmla="*/ 7543800 w 12325350"/>
              <a:gd name="connsiteY13" fmla="*/ 5734050 h 7067550"/>
              <a:gd name="connsiteX14" fmla="*/ 7543800 w 12325350"/>
              <a:gd name="connsiteY14" fmla="*/ 4819650 h 7067550"/>
              <a:gd name="connsiteX15" fmla="*/ 7143750 w 12325350"/>
              <a:gd name="connsiteY15" fmla="*/ 4419600 h 7067550"/>
              <a:gd name="connsiteX16" fmla="*/ 7143750 w 12325350"/>
              <a:gd name="connsiteY16" fmla="*/ 3790950 h 7067550"/>
              <a:gd name="connsiteX17" fmla="*/ 6172200 w 12325350"/>
              <a:gd name="connsiteY17" fmla="*/ 3867150 h 7067550"/>
              <a:gd name="connsiteX0" fmla="*/ 6172200 w 12325350"/>
              <a:gd name="connsiteY0" fmla="*/ 3867150 h 7067550"/>
              <a:gd name="connsiteX1" fmla="*/ 5219700 w 12325350"/>
              <a:gd name="connsiteY1" fmla="*/ 3867150 h 7067550"/>
              <a:gd name="connsiteX2" fmla="*/ 5219700 w 12325350"/>
              <a:gd name="connsiteY2" fmla="*/ 4267200 h 7067550"/>
              <a:gd name="connsiteX3" fmla="*/ 4781550 w 12325350"/>
              <a:gd name="connsiteY3" fmla="*/ 4705350 h 7067550"/>
              <a:gd name="connsiteX4" fmla="*/ 4781550 w 12325350"/>
              <a:gd name="connsiteY4" fmla="*/ 5734050 h 7067550"/>
              <a:gd name="connsiteX5" fmla="*/ 6210300 w 12325350"/>
              <a:gd name="connsiteY5" fmla="*/ 5734050 h 7067550"/>
              <a:gd name="connsiteX6" fmla="*/ 6210300 w 12325350"/>
              <a:gd name="connsiteY6" fmla="*/ 7048500 h 7067550"/>
              <a:gd name="connsiteX7" fmla="*/ 0 w 12325350"/>
              <a:gd name="connsiteY7" fmla="*/ 7048500 h 7067550"/>
              <a:gd name="connsiteX8" fmla="*/ 0 w 12325350"/>
              <a:gd name="connsiteY8" fmla="*/ 0 h 7067550"/>
              <a:gd name="connsiteX9" fmla="*/ 12325350 w 12325350"/>
              <a:gd name="connsiteY9" fmla="*/ 0 h 7067550"/>
              <a:gd name="connsiteX10" fmla="*/ 12325350 w 12325350"/>
              <a:gd name="connsiteY10" fmla="*/ 7067550 h 7067550"/>
              <a:gd name="connsiteX11" fmla="*/ 6188026 w 12325350"/>
              <a:gd name="connsiteY11" fmla="*/ 7067550 h 7067550"/>
              <a:gd name="connsiteX12" fmla="*/ 6159891 w 12325350"/>
              <a:gd name="connsiteY12" fmla="*/ 5762185 h 7067550"/>
              <a:gd name="connsiteX13" fmla="*/ 7543800 w 12325350"/>
              <a:gd name="connsiteY13" fmla="*/ 5734050 h 7067550"/>
              <a:gd name="connsiteX14" fmla="*/ 7543800 w 12325350"/>
              <a:gd name="connsiteY14" fmla="*/ 4819650 h 7067550"/>
              <a:gd name="connsiteX15" fmla="*/ 7143750 w 12325350"/>
              <a:gd name="connsiteY15" fmla="*/ 4419600 h 7067550"/>
              <a:gd name="connsiteX16" fmla="*/ 7143750 w 12325350"/>
              <a:gd name="connsiteY16" fmla="*/ 3790950 h 7067550"/>
              <a:gd name="connsiteX17" fmla="*/ 6172200 w 12325350"/>
              <a:gd name="connsiteY17" fmla="*/ 3867150 h 7067550"/>
              <a:gd name="connsiteX0" fmla="*/ 6172200 w 12325350"/>
              <a:gd name="connsiteY0" fmla="*/ 3867150 h 7067550"/>
              <a:gd name="connsiteX1" fmla="*/ 5219700 w 12325350"/>
              <a:gd name="connsiteY1" fmla="*/ 3867150 h 7067550"/>
              <a:gd name="connsiteX2" fmla="*/ 5219700 w 12325350"/>
              <a:gd name="connsiteY2" fmla="*/ 4267200 h 7067550"/>
              <a:gd name="connsiteX3" fmla="*/ 4781550 w 12325350"/>
              <a:gd name="connsiteY3" fmla="*/ 4705350 h 7067550"/>
              <a:gd name="connsiteX4" fmla="*/ 4781550 w 12325350"/>
              <a:gd name="connsiteY4" fmla="*/ 5734050 h 7067550"/>
              <a:gd name="connsiteX5" fmla="*/ 6210300 w 12325350"/>
              <a:gd name="connsiteY5" fmla="*/ 5734050 h 7067550"/>
              <a:gd name="connsiteX6" fmla="*/ 6210300 w 12325350"/>
              <a:gd name="connsiteY6" fmla="*/ 7048500 h 7067550"/>
              <a:gd name="connsiteX7" fmla="*/ 0 w 12325350"/>
              <a:gd name="connsiteY7" fmla="*/ 7048500 h 7067550"/>
              <a:gd name="connsiteX8" fmla="*/ 0 w 12325350"/>
              <a:gd name="connsiteY8" fmla="*/ 0 h 7067550"/>
              <a:gd name="connsiteX9" fmla="*/ 12325350 w 12325350"/>
              <a:gd name="connsiteY9" fmla="*/ 0 h 7067550"/>
              <a:gd name="connsiteX10" fmla="*/ 12325350 w 12325350"/>
              <a:gd name="connsiteY10" fmla="*/ 7067550 h 7067550"/>
              <a:gd name="connsiteX11" fmla="*/ 6188026 w 12325350"/>
              <a:gd name="connsiteY11" fmla="*/ 7067550 h 7067550"/>
              <a:gd name="connsiteX12" fmla="*/ 6159891 w 12325350"/>
              <a:gd name="connsiteY12" fmla="*/ 5762185 h 7067550"/>
              <a:gd name="connsiteX13" fmla="*/ 7543800 w 12325350"/>
              <a:gd name="connsiteY13" fmla="*/ 5734050 h 7067550"/>
              <a:gd name="connsiteX14" fmla="*/ 7543800 w 12325350"/>
              <a:gd name="connsiteY14" fmla="*/ 4819650 h 7067550"/>
              <a:gd name="connsiteX15" fmla="*/ 7143750 w 12325350"/>
              <a:gd name="connsiteY15" fmla="*/ 4419600 h 7067550"/>
              <a:gd name="connsiteX16" fmla="*/ 7171885 w 12325350"/>
              <a:gd name="connsiteY16" fmla="*/ 3861288 h 7067550"/>
              <a:gd name="connsiteX17" fmla="*/ 6172200 w 12325350"/>
              <a:gd name="connsiteY17" fmla="*/ 3867150 h 7067550"/>
              <a:gd name="connsiteX0" fmla="*/ 6172200 w 12325350"/>
              <a:gd name="connsiteY0" fmla="*/ 3867150 h 7067550"/>
              <a:gd name="connsiteX1" fmla="*/ 5219700 w 12325350"/>
              <a:gd name="connsiteY1" fmla="*/ 3867150 h 7067550"/>
              <a:gd name="connsiteX2" fmla="*/ 5219700 w 12325350"/>
              <a:gd name="connsiteY2" fmla="*/ 4267200 h 7067550"/>
              <a:gd name="connsiteX3" fmla="*/ 4781550 w 12325350"/>
              <a:gd name="connsiteY3" fmla="*/ 4705350 h 7067550"/>
              <a:gd name="connsiteX4" fmla="*/ 4781550 w 12325350"/>
              <a:gd name="connsiteY4" fmla="*/ 5734050 h 7067550"/>
              <a:gd name="connsiteX5" fmla="*/ 6210300 w 12325350"/>
              <a:gd name="connsiteY5" fmla="*/ 5734050 h 7067550"/>
              <a:gd name="connsiteX6" fmla="*/ 6210300 w 12325350"/>
              <a:gd name="connsiteY6" fmla="*/ 7048500 h 7067550"/>
              <a:gd name="connsiteX7" fmla="*/ 0 w 12325350"/>
              <a:gd name="connsiteY7" fmla="*/ 7048500 h 7067550"/>
              <a:gd name="connsiteX8" fmla="*/ 0 w 12325350"/>
              <a:gd name="connsiteY8" fmla="*/ 0 h 7067550"/>
              <a:gd name="connsiteX9" fmla="*/ 12325350 w 12325350"/>
              <a:gd name="connsiteY9" fmla="*/ 0 h 7067550"/>
              <a:gd name="connsiteX10" fmla="*/ 12325350 w 12325350"/>
              <a:gd name="connsiteY10" fmla="*/ 7067550 h 7067550"/>
              <a:gd name="connsiteX11" fmla="*/ 6188026 w 12325350"/>
              <a:gd name="connsiteY11" fmla="*/ 7067550 h 7067550"/>
              <a:gd name="connsiteX12" fmla="*/ 6159891 w 12325350"/>
              <a:gd name="connsiteY12" fmla="*/ 5762185 h 7067550"/>
              <a:gd name="connsiteX13" fmla="*/ 7543800 w 12325350"/>
              <a:gd name="connsiteY13" fmla="*/ 5734050 h 7067550"/>
              <a:gd name="connsiteX14" fmla="*/ 7543800 w 12325350"/>
              <a:gd name="connsiteY14" fmla="*/ 4819650 h 7067550"/>
              <a:gd name="connsiteX15" fmla="*/ 7129683 w 12325350"/>
              <a:gd name="connsiteY15" fmla="*/ 4208584 h 7067550"/>
              <a:gd name="connsiteX16" fmla="*/ 7171885 w 12325350"/>
              <a:gd name="connsiteY16" fmla="*/ 3861288 h 7067550"/>
              <a:gd name="connsiteX17" fmla="*/ 6172200 w 12325350"/>
              <a:gd name="connsiteY17" fmla="*/ 3867150 h 7067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325350" h="7067550">
                <a:moveTo>
                  <a:pt x="6172200" y="3867150"/>
                </a:moveTo>
                <a:lnTo>
                  <a:pt x="5219700" y="3867150"/>
                </a:lnTo>
                <a:lnTo>
                  <a:pt x="5219700" y="4267200"/>
                </a:lnTo>
                <a:lnTo>
                  <a:pt x="4781550" y="4705350"/>
                </a:lnTo>
                <a:lnTo>
                  <a:pt x="4781550" y="5734050"/>
                </a:lnTo>
                <a:lnTo>
                  <a:pt x="6210300" y="5734050"/>
                </a:lnTo>
                <a:lnTo>
                  <a:pt x="6210300" y="7048500"/>
                </a:lnTo>
                <a:lnTo>
                  <a:pt x="0" y="7048500"/>
                </a:lnTo>
                <a:lnTo>
                  <a:pt x="0" y="0"/>
                </a:lnTo>
                <a:lnTo>
                  <a:pt x="12325350" y="0"/>
                </a:lnTo>
                <a:lnTo>
                  <a:pt x="12325350" y="7067550"/>
                </a:lnTo>
                <a:lnTo>
                  <a:pt x="6188026" y="7067550"/>
                </a:lnTo>
                <a:lnTo>
                  <a:pt x="6159891" y="5762185"/>
                </a:lnTo>
                <a:lnTo>
                  <a:pt x="7543800" y="5734050"/>
                </a:lnTo>
                <a:lnTo>
                  <a:pt x="7543800" y="4819650"/>
                </a:lnTo>
                <a:lnTo>
                  <a:pt x="7129683" y="4208584"/>
                </a:lnTo>
                <a:lnTo>
                  <a:pt x="7171885" y="3861288"/>
                </a:lnTo>
                <a:lnTo>
                  <a:pt x="6172200" y="3867150"/>
                </a:lnTo>
                <a:close/>
              </a:path>
            </a:pathLst>
          </a:cu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5" name="Rectangle 574">
            <a:hlinkClick r:id="" action="ppaction://customshow?id=2&amp;return=true"/>
          </p:cNvPr>
          <p:cNvSpPr/>
          <p:nvPr/>
        </p:nvSpPr>
        <p:spPr>
          <a:xfrm>
            <a:off x="4809283" y="4765427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6" name="Rectangle 575">
            <a:hlinkClick r:id="" action="ppaction://customshow?id=6&amp;return=true"/>
          </p:cNvPr>
          <p:cNvSpPr/>
          <p:nvPr/>
        </p:nvSpPr>
        <p:spPr>
          <a:xfrm>
            <a:off x="5707063" y="4767376"/>
            <a:ext cx="790624" cy="790346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577" name="Rounded Rectangle 576">
            <a:hlinkClick r:id="" action="ppaction://hlinkshowjump?jump=endshow"/>
          </p:cNvPr>
          <p:cNvSpPr/>
          <p:nvPr/>
        </p:nvSpPr>
        <p:spPr>
          <a:xfrm>
            <a:off x="10432084" y="6069496"/>
            <a:ext cx="1401763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Вийти</a:t>
            </a:r>
          </a:p>
        </p:txBody>
      </p:sp>
      <p:sp>
        <p:nvSpPr>
          <p:cNvPr id="579" name="Rounded Rectangle 2">
            <a:hlinkClick r:id="" action="ppaction://customshow?id=9&amp;return=true"/>
          </p:cNvPr>
          <p:cNvSpPr/>
          <p:nvPr/>
        </p:nvSpPr>
        <p:spPr>
          <a:xfrm>
            <a:off x="4346576" y="6052400"/>
            <a:ext cx="3459162" cy="503582"/>
          </a:xfrm>
          <a:prstGeom prst="roundRect">
            <a:avLst>
              <a:gd name="adj" fmla="val 13032"/>
            </a:avLst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Працівники</a:t>
            </a:r>
          </a:p>
        </p:txBody>
      </p:sp>
    </p:spTree>
    <p:extLst>
      <p:ext uri="{BB962C8B-B14F-4D97-AF65-F5344CB8AC3E}">
        <p14:creationId xmlns:p14="http://schemas.microsoft.com/office/powerpoint/2010/main" val="1152941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00px-Zolotie_vorota._Central_hall._Mosaic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127812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50px-Mylonig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4250" y="0"/>
            <a:ext cx="51435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1195013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55955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Станція метро «Університет»</a:t>
            </a:r>
            <a:endParaRPr lang="ru-RU" sz="3600" b="1" dirty="0"/>
          </a:p>
        </p:txBody>
      </p:sp>
      <p:graphicFrame>
        <p:nvGraphicFramePr>
          <p:cNvPr id="5" name="Таблиця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1114046"/>
              </p:ext>
            </p:extLst>
          </p:nvPr>
        </p:nvGraphicFramePr>
        <p:xfrm>
          <a:off x="177418" y="2011105"/>
          <a:ext cx="11887202" cy="265642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078176"/>
                <a:gridCol w="1456193"/>
                <a:gridCol w="1195853"/>
                <a:gridCol w="1544118"/>
                <a:gridCol w="805628"/>
                <a:gridCol w="973466"/>
                <a:gridCol w="805628"/>
                <a:gridCol w="805628"/>
                <a:gridCol w="805628"/>
                <a:gridCol w="805628"/>
                <a:gridCol w="805628"/>
                <a:gridCol w="805628"/>
              </a:tblGrid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Іден_код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Прізвище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Ім'я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Пб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Рік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понеділок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вівторок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</a:rPr>
                        <a:t>середа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четвер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п'ятниця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субота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 err="1">
                          <a:effectLst/>
                        </a:rPr>
                        <a:t>неділя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БЄД_7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Боровик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Єлизавета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Дмитрівна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2000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БЛЙ_6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Березняк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Любов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Йосипівна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2000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БМІ_8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Будякова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Марія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Іванівна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2000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БНІ_8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Бузкова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Надія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 err="1">
                          <a:effectLst/>
                        </a:rPr>
                        <a:t>Іванівна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2000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  <a:tr h="44273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БСЙ_3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Березенко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Світлана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Йосипівна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2000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0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>
                          <a:effectLst/>
                        </a:rPr>
                        <a:t>1</a:t>
                      </a:r>
                      <a:endParaRPr lang="ru-RU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800" u="none" strike="noStrike" dirty="0">
                          <a:effectLst/>
                        </a:rPr>
                        <a:t>1</a:t>
                      </a:r>
                      <a:endParaRPr lang="ru-RU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5895833" y="1637731"/>
            <a:ext cx="6005016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uk-UA" b="1" dirty="0" smtClean="0">
                <a:solidFill>
                  <a:srgbClr val="FF0000"/>
                </a:solidFill>
              </a:rPr>
              <a:t>Коментар: Цей приклад даних не є рішенням задачі!!!</a:t>
            </a:r>
          </a:p>
        </p:txBody>
      </p:sp>
    </p:spTree>
    <p:extLst>
      <p:ext uri="{BB962C8B-B14F-4D97-AF65-F5344CB8AC3E}">
        <p14:creationId xmlns:p14="http://schemas.microsoft.com/office/powerpoint/2010/main" val="176141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559558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Працівники метрополітену</a:t>
            </a:r>
            <a:endParaRPr lang="ru-RU" sz="3600" b="1" dirty="0"/>
          </a:p>
        </p:txBody>
      </p:sp>
      <p:graphicFrame>
        <p:nvGraphicFramePr>
          <p:cNvPr id="9" name="Таблиця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5029706"/>
              </p:ext>
            </p:extLst>
          </p:nvPr>
        </p:nvGraphicFramePr>
        <p:xfrm>
          <a:off x="838199" y="1314619"/>
          <a:ext cx="10515600" cy="4008007"/>
        </p:xfrm>
        <a:graphic>
          <a:graphicData uri="http://schemas.openxmlformats.org/drawingml/2006/table">
            <a:tbl>
              <a:tblPr/>
              <a:tblGrid>
                <a:gridCol w="2628900"/>
                <a:gridCol w="2628900"/>
                <a:gridCol w="2628900"/>
                <a:gridCol w="2628900"/>
              </a:tblGrid>
              <a:tr h="882497">
                <a:tc gridSpan="4">
                  <a:txBody>
                    <a:bodyPr/>
                    <a:lstStyle/>
                    <a:p>
                      <a:pPr algn="ctr"/>
                      <a:r>
                        <a:rPr lang="ru-RU" b="1" dirty="0" err="1" smtClean="0"/>
                        <a:t>Кількість</a:t>
                      </a:r>
                      <a:r>
                        <a:rPr lang="ru-RU" b="1" dirty="0" smtClean="0"/>
                        <a:t> </a:t>
                      </a:r>
                      <a:r>
                        <a:rPr lang="ru-RU" b="1" dirty="0" err="1" smtClean="0"/>
                        <a:t>касирів</a:t>
                      </a:r>
                      <a:r>
                        <a:rPr lang="ru-RU" b="1" dirty="0" smtClean="0"/>
                        <a:t> та </a:t>
                      </a:r>
                      <a:r>
                        <a:rPr lang="ru-RU" b="1" dirty="0" err="1" smtClean="0"/>
                        <a:t>чергових</a:t>
                      </a:r>
                      <a:r>
                        <a:rPr lang="ru-RU" b="1" dirty="0" smtClean="0"/>
                        <a:t> за </a:t>
                      </a:r>
                      <a:r>
                        <a:rPr lang="ru-RU" b="1" dirty="0" err="1" smtClean="0"/>
                        <a:t>станціями</a:t>
                      </a:r>
                      <a:endParaRPr lang="ru-RU" b="1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102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</a:rPr>
                        <a:t>Код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Назва</a:t>
                      </a:r>
                      <a:endParaRPr lang="ru-RU" sz="16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Кількість</a:t>
                      </a: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касирів</a:t>
                      </a:r>
                      <a:endParaRPr lang="ru-RU" sz="1600" b="1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Кількість</a:t>
                      </a: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чергових</a:t>
                      </a:r>
                      <a:endParaRPr lang="ru-RU" sz="1600" b="1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6251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118М1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Університет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510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119М1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Театральна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5102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Calibri" panose="020F0502020204030204" pitchFamily="34" charset="0"/>
                        </a:rPr>
                        <a:t>120М1</a:t>
                      </a:r>
                      <a:endParaRPr lang="ru-RU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Хрещатик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625102">
                <a:tc>
                  <a:txBody>
                    <a:bodyPr/>
                    <a:lstStyle/>
                    <a:p>
                      <a:pPr algn="ctr"/>
                      <a:r>
                        <a:rPr lang="ru-RU" sz="1600">
                          <a:effectLst/>
                          <a:latin typeface="Calibri" panose="020F0502020204030204" pitchFamily="34" charset="0"/>
                        </a:rPr>
                        <a:t>314М3</a:t>
                      </a:r>
                      <a:endParaRPr lang="ru-RU" sz="16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Золоті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 ворота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22724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0" y="532262"/>
            <a:ext cx="1219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/>
              <a:t>Працівники метрополітену</a:t>
            </a:r>
            <a:endParaRPr lang="ru-RU" sz="3600" b="1" dirty="0"/>
          </a:p>
        </p:txBody>
      </p:sp>
      <p:graphicFrame>
        <p:nvGraphicFramePr>
          <p:cNvPr id="8" name="Таблиця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966274"/>
              </p:ext>
            </p:extLst>
          </p:nvPr>
        </p:nvGraphicFramePr>
        <p:xfrm>
          <a:off x="701722" y="1178595"/>
          <a:ext cx="10515600" cy="4881007"/>
        </p:xfrm>
        <a:graphic>
          <a:graphicData uri="http://schemas.openxmlformats.org/drawingml/2006/table">
            <a:tbl>
              <a:tblPr/>
              <a:tblGrid>
                <a:gridCol w="2103120"/>
                <a:gridCol w="2103120"/>
                <a:gridCol w="2103120"/>
                <a:gridCol w="2103120"/>
                <a:gridCol w="2103120"/>
              </a:tblGrid>
              <a:tr h="377885">
                <a:tc gridSpan="5">
                  <a:txBody>
                    <a:bodyPr/>
                    <a:lstStyle/>
                    <a:p>
                      <a:pPr algn="ctr"/>
                      <a:r>
                        <a:rPr lang="uk-UA" b="1" dirty="0" smtClean="0"/>
                        <a:t>Сумісники</a:t>
                      </a:r>
                      <a:endParaRPr lang="ru-RU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Іден_код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Прізвище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>
                          <a:effectLst/>
                          <a:latin typeface="Calibri" panose="020F0502020204030204" pitchFamily="34" charset="0"/>
                        </a:rPr>
                        <a:t>Ім'я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effectLst/>
                          <a:latin typeface="Calibri" panose="020F0502020204030204" pitchFamily="34" charset="0"/>
                        </a:rPr>
                        <a:t>По-батькові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err="1" smtClean="0">
                          <a:effectLst/>
                          <a:latin typeface="Calibri" panose="020F0502020204030204" pitchFamily="34" charset="0"/>
                        </a:rPr>
                        <a:t>Кількість</a:t>
                      </a:r>
                      <a:r>
                        <a:rPr lang="ru-RU" sz="1600" b="1" dirty="0" smtClean="0"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ru-RU" sz="1600" b="1" dirty="0" err="1" smtClean="0">
                          <a:effectLst/>
                          <a:latin typeface="Calibri" panose="020F0502020204030204" pitchFamily="34" charset="0"/>
                        </a:rPr>
                        <a:t>станцій</a:t>
                      </a:r>
                      <a:endParaRPr lang="ru-RU" sz="16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0C0C0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БЛЙ_6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БЛЙ_7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БЛЙ_8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БЛЙ_9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БЛЙ_10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БЛЙ_11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БЛЙ_12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БЛЙ_13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БЛЙ_14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БЛЙ_15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</a:rPr>
                        <a:t>БЛЙ_16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46394">
                <a:tc>
                  <a:txBody>
                    <a:bodyPr/>
                    <a:lstStyle/>
                    <a:p>
                      <a:pPr algn="ctr"/>
                      <a:r>
                        <a:rPr lang="ru-RU" sz="1600" smtClean="0">
                          <a:effectLst/>
                          <a:latin typeface="Calibri" panose="020F0502020204030204" pitchFamily="34" charset="0"/>
                        </a:rPr>
                        <a:t>БЛЙ_17</a:t>
                      </a:r>
                      <a:endParaRPr lang="ru-RU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Березняк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Любов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>
                          <a:effectLst/>
                          <a:latin typeface="Calibri" panose="020F0502020204030204" pitchFamily="34" charset="0"/>
                        </a:rPr>
                        <a:t>Йосипівна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600" dirty="0"/>
                    </a:p>
                  </a:txBody>
                  <a:tcPr anchor="ctr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69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Хрещатик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numCol="2" spcCol="540000">
            <a:normAutofit fontScale="92500" lnSpcReduction="10000"/>
          </a:bodyPr>
          <a:lstStyle/>
          <a:p>
            <a:pPr marL="0" indent="0">
              <a:buNone/>
            </a:pPr>
            <a:r>
              <a:rPr lang="uk-UA" dirty="0"/>
              <a:t>Станція має три наземних вестибюлі. Перший вмонтований у будинок № 19-А по вулиці Хрещатик, другий (архітектори І. Л. </a:t>
            </a:r>
            <a:r>
              <a:rPr lang="uk-UA" dirty="0" err="1"/>
              <a:t>Масленков</a:t>
            </a:r>
            <a:r>
              <a:rPr lang="uk-UA" dirty="0"/>
              <a:t>, Ю. Б. </a:t>
            </a:r>
            <a:r>
              <a:rPr lang="uk-UA" dirty="0" err="1"/>
              <a:t>Тягно</a:t>
            </a:r>
            <a:r>
              <a:rPr lang="uk-UA" dirty="0"/>
              <a:t>) розташований по Інститутській вулиці, 6 , а третій улаштовано у будинок № 13 по вулиці Архітектора Городецького.</a:t>
            </a:r>
            <a:br>
              <a:rPr lang="uk-UA" dirty="0"/>
            </a:br>
            <a:r>
              <a:rPr lang="uk-UA" dirty="0"/>
              <a:t>Поруч із вестибюлем по вулиці Хрещатик розташовані Центральний універмаг і Київська міська рада. Біля вестибюля по вулиці Архітектора Городецького розташовані Пасаж, Український театр ім. Івана Франка, поруч із яким є сходи, які ведуть до адміністрації Президента України і будинку з химерами. Вестибюль по Інститутській вулиці розташований поруч із готелем «Україна», Міжнародним центром культури «Жовтневий палац», Національним банком України, торгівельним центром «Глобус» на майдані Незалежності.</a:t>
            </a:r>
          </a:p>
        </p:txBody>
      </p:sp>
    </p:spTree>
    <p:extLst>
      <p:ext uri="{BB962C8B-B14F-4D97-AF65-F5344CB8AC3E}">
        <p14:creationId xmlns:p14="http://schemas.microsoft.com/office/powerpoint/2010/main" val="326254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Університет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540000"/>
          <a:lstStyle/>
          <a:p>
            <a:pPr marL="0" indent="0">
              <a:buNone/>
            </a:pPr>
            <a:r>
              <a:rPr lang="uk-UA" dirty="0" smtClean="0"/>
              <a:t>Класичний зразок станцій метро 1950-х років, глибокого закладення. Має три підземних зали — середній і два зали з посадочними платформами. Зали станції з’єднані між собою рядами проходів-порталів, які чергуються з пілонами. Середній зал сполучений з наземним вестибюлем двома ескалаторними тунелями, між якими розміщений проміжний вестибюль. В кожному ескалаторному тунелі встановлено по </a:t>
            </a:r>
            <a:r>
              <a:rPr lang="uk-UA" dirty="0" err="1" smtClean="0"/>
              <a:t>тристрічковому</a:t>
            </a:r>
            <a:r>
              <a:rPr lang="uk-UA" dirty="0" smtClean="0"/>
              <a:t> ескалатору.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89019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</a:rPr>
              <a:t>Театральна</a:t>
            </a:r>
            <a:endParaRPr lang="uk-UA" b="1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2" spcCol="540000">
            <a:normAutofit/>
          </a:bodyPr>
          <a:lstStyle/>
          <a:p>
            <a:pPr marL="0" indent="0">
              <a:buNone/>
            </a:pPr>
            <a:r>
              <a:rPr lang="uk-UA" dirty="0"/>
              <a:t>Станція вбудована в діючу лінію спеціально як </a:t>
            </a:r>
            <a:r>
              <a:rPr lang="uk-UA" dirty="0" err="1"/>
              <a:t>пересадковий</a:t>
            </a:r>
            <a:r>
              <a:rPr lang="uk-UA" dirty="0"/>
              <a:t> пункт на </a:t>
            </a:r>
            <a:r>
              <a:rPr lang="uk-UA" dirty="0" err="1"/>
              <a:t>Сирецько</a:t>
            </a:r>
            <a:r>
              <a:rPr lang="uk-UA" dirty="0"/>
              <a:t>-Печерську лінію. Осторонь тунелів перегону «Університет» — «Хрещатик» почали будівництво станції і під'їзних тунелів. На завершальному етапі будівництва новий вузол приєднали до існуючої </a:t>
            </a:r>
            <a:r>
              <a:rPr lang="uk-UA" dirty="0" smtClean="0"/>
              <a:t>лінії. При </a:t>
            </a:r>
            <a:r>
              <a:rPr lang="uk-UA" dirty="0"/>
              <a:t>цьому протягом півроку, з 31 березня по 1 жовтня 1987 року, лінія була розірваною навпіл, між «Університетом» і «Хрещатиком» поїзди не ходили. Саму станцію відкрили трохи більше ніж через місяць після відновлення руху, приурочивши відкриття до 6 листопада — напередодні 70-ї річниці Великої Жовтневої </a:t>
            </a:r>
            <a:r>
              <a:rPr lang="uk-UA" dirty="0" smtClean="0"/>
              <a:t>революції.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120768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solution1</Template>
  <TotalTime>0</TotalTime>
  <Words>507</Words>
  <Application>Microsoft Office PowerPoint</Application>
  <PresentationFormat>Широкий екран</PresentationFormat>
  <Paragraphs>186</Paragraphs>
  <Slides>64</Slides>
  <Notes>0</Notes>
  <HiddenSlides>0</HiddenSlides>
  <MMClips>0</MMClips>
  <ScaleCrop>false</ScaleCrop>
  <HeadingPairs>
    <vt:vector size="8" baseType="variant">
      <vt:variant>
        <vt:lpstr>Використані шрифти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64</vt:i4>
      </vt:variant>
      <vt:variant>
        <vt:lpstr>Довільні покази</vt:lpstr>
      </vt:variant>
      <vt:variant>
        <vt:i4>10</vt:i4>
      </vt:variant>
    </vt:vector>
  </HeadingPairs>
  <TitlesOfParts>
    <vt:vector size="78" baseType="lpstr">
      <vt:lpstr>Arial</vt:lpstr>
      <vt:lpstr>Calibri</vt:lpstr>
      <vt:lpstr>Calibri Light</vt:lpstr>
      <vt:lpstr>Тема Office</vt:lpstr>
      <vt:lpstr>Київ - Метро</vt:lpstr>
      <vt:lpstr>Київ - Метро</vt:lpstr>
      <vt:lpstr>Київ - Метро</vt:lpstr>
      <vt:lpstr>Київ - Метро</vt:lpstr>
      <vt:lpstr>Київ - Метро</vt:lpstr>
      <vt:lpstr>Київ - Метро</vt:lpstr>
      <vt:lpstr>Хрещатик</vt:lpstr>
      <vt:lpstr>Університет</vt:lpstr>
      <vt:lpstr>Театральна</vt:lpstr>
      <vt:lpstr>Золоті ворота</vt:lpstr>
      <vt:lpstr>Хрещатик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Університет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Театральна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Золоті ворота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Досьє Університет</vt:lpstr>
      <vt:lpstr>Досьє Хрещатик</vt:lpstr>
      <vt:lpstr>Досьє Театральна</vt:lpstr>
      <vt:lpstr>Досьє Золоті ворота</vt:lpstr>
      <vt:lpstr>Фото - Хрещатик</vt:lpstr>
      <vt:lpstr>Фото - Університет</vt:lpstr>
      <vt:lpstr>Фото - Театральна</vt:lpstr>
      <vt:lpstr>Фото - Золоті ворота</vt:lpstr>
      <vt:lpstr>Працівники - Хрещатик</vt:lpstr>
      <vt:lpstr>дані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Київ - Метро</dc:title>
  <dc:creator>Гогерчак Григорій</dc:creator>
  <cp:lastModifiedBy>Гогерчак Григорій</cp:lastModifiedBy>
  <cp:revision>1</cp:revision>
  <dcterms:created xsi:type="dcterms:W3CDTF">2014-02-05T19:06:37Z</dcterms:created>
  <dcterms:modified xsi:type="dcterms:W3CDTF">2014-02-05T19:07:01Z</dcterms:modified>
</cp:coreProperties>
</file>