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943" autoAdjust="0"/>
  </p:normalViewPr>
  <p:slideViewPr>
    <p:cSldViewPr>
      <p:cViewPr>
        <p:scale>
          <a:sx n="200" d="100"/>
          <a:sy n="200" d="100"/>
        </p:scale>
        <p:origin x="456" y="3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06202-F8AD-4FE5-90AB-52C76C790708}" type="datetimeFigureOut">
              <a:rPr lang="uk-UA" smtClean="0"/>
              <a:t>05.12.2014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6D86-ECFB-42ED-9A0C-8A66FCA80CD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06202-F8AD-4FE5-90AB-52C76C790708}" type="datetimeFigureOut">
              <a:rPr lang="uk-UA" smtClean="0"/>
              <a:t>05.12.2014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6D86-ECFB-42ED-9A0C-8A66FCA80CD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06202-F8AD-4FE5-90AB-52C76C790708}" type="datetimeFigureOut">
              <a:rPr lang="uk-UA" smtClean="0"/>
              <a:t>05.12.2014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6D86-ECFB-42ED-9A0C-8A66FCA80CD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06202-F8AD-4FE5-90AB-52C76C790708}" type="datetimeFigureOut">
              <a:rPr lang="uk-UA" smtClean="0"/>
              <a:t>05.12.2014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6D86-ECFB-42ED-9A0C-8A66FCA80CD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06202-F8AD-4FE5-90AB-52C76C790708}" type="datetimeFigureOut">
              <a:rPr lang="uk-UA" smtClean="0"/>
              <a:t>05.12.2014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6D86-ECFB-42ED-9A0C-8A66FCA80CD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06202-F8AD-4FE5-90AB-52C76C790708}" type="datetimeFigureOut">
              <a:rPr lang="uk-UA" smtClean="0"/>
              <a:t>05.12.2014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6D86-ECFB-42ED-9A0C-8A66FCA80CD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06202-F8AD-4FE5-90AB-52C76C790708}" type="datetimeFigureOut">
              <a:rPr lang="uk-UA" smtClean="0"/>
              <a:t>05.12.2014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6D86-ECFB-42ED-9A0C-8A66FCA80CD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06202-F8AD-4FE5-90AB-52C76C790708}" type="datetimeFigureOut">
              <a:rPr lang="uk-UA" smtClean="0"/>
              <a:t>05.12.2014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6D86-ECFB-42ED-9A0C-8A66FCA80CD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06202-F8AD-4FE5-90AB-52C76C790708}" type="datetimeFigureOut">
              <a:rPr lang="uk-UA" smtClean="0"/>
              <a:t>05.12.2014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6D86-ECFB-42ED-9A0C-8A66FCA80CD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06202-F8AD-4FE5-90AB-52C76C790708}" type="datetimeFigureOut">
              <a:rPr lang="uk-UA" smtClean="0"/>
              <a:t>05.12.2014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6D86-ECFB-42ED-9A0C-8A66FCA80CD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06202-F8AD-4FE5-90AB-52C76C790708}" type="datetimeFigureOut">
              <a:rPr lang="uk-UA" smtClean="0"/>
              <a:t>05.12.2014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16D86-ECFB-42ED-9A0C-8A66FCA80CD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06202-F8AD-4FE5-90AB-52C76C790708}" type="datetimeFigureOut">
              <a:rPr lang="uk-UA" smtClean="0"/>
              <a:t>05.12.2014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16D86-ECFB-42ED-9A0C-8A66FCA80CDE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642910" y="2143116"/>
            <a:ext cx="6000792" cy="14287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5" name="Рисунок 34" descr="sir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1508254"/>
            <a:ext cx="717260" cy="574379"/>
          </a:xfrm>
          <a:prstGeom prst="rect">
            <a:avLst/>
          </a:prstGeom>
        </p:spPr>
      </p:pic>
      <p:pic>
        <p:nvPicPr>
          <p:cNvPr id="40" name="Рисунок 39" descr="sir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1419" y="4169076"/>
            <a:ext cx="717260" cy="574379"/>
          </a:xfrm>
          <a:prstGeom prst="rect">
            <a:avLst/>
          </a:prstGeom>
        </p:spPr>
      </p:pic>
      <p:pic>
        <p:nvPicPr>
          <p:cNvPr id="14" name="Рисунок 13" descr="sir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8926" y="4132422"/>
            <a:ext cx="717260" cy="717260"/>
          </a:xfrm>
          <a:prstGeom prst="rect">
            <a:avLst/>
          </a:prstGeom>
        </p:spPr>
      </p:pic>
      <p:sp>
        <p:nvSpPr>
          <p:cNvPr id="18" name="Прямокутник 17"/>
          <p:cNvSpPr/>
          <p:nvPr/>
        </p:nvSpPr>
        <p:spPr>
          <a:xfrm>
            <a:off x="6715140" y="642918"/>
            <a:ext cx="1643074" cy="50006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ПРИДБАТИ</a:t>
            </a:r>
            <a:endParaRPr lang="uk-UA" dirty="0"/>
          </a:p>
        </p:txBody>
      </p:sp>
      <p:grpSp>
        <p:nvGrpSpPr>
          <p:cNvPr id="28" name="Групувати 27"/>
          <p:cNvGrpSpPr/>
          <p:nvPr/>
        </p:nvGrpSpPr>
        <p:grpSpPr>
          <a:xfrm>
            <a:off x="1740856" y="3455376"/>
            <a:ext cx="3402648" cy="1973888"/>
            <a:chOff x="1740856" y="3455376"/>
            <a:chExt cx="3402648" cy="1973888"/>
          </a:xfrm>
        </p:grpSpPr>
        <p:cxnSp>
          <p:nvCxnSpPr>
            <p:cNvPr id="20" name="Пряма сполучна лінія 19"/>
            <p:cNvCxnSpPr/>
            <p:nvPr/>
          </p:nvCxnSpPr>
          <p:spPr>
            <a:xfrm>
              <a:off x="2571736" y="4857760"/>
              <a:ext cx="2214578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 сполучна лінія 20"/>
            <p:cNvCxnSpPr/>
            <p:nvPr/>
          </p:nvCxnSpPr>
          <p:spPr>
            <a:xfrm rot="16200000" flipH="1">
              <a:off x="1713686" y="4001298"/>
              <a:ext cx="1287472" cy="42862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 сполучна лінія 22"/>
            <p:cNvCxnSpPr/>
            <p:nvPr/>
          </p:nvCxnSpPr>
          <p:spPr>
            <a:xfrm rot="5400000">
              <a:off x="4428330" y="4144174"/>
              <a:ext cx="1073158" cy="35719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Дуга 23"/>
            <p:cNvSpPr/>
            <p:nvPr/>
          </p:nvSpPr>
          <p:spPr>
            <a:xfrm>
              <a:off x="1740856" y="3455376"/>
              <a:ext cx="428628" cy="428628"/>
            </a:xfrm>
            <a:prstGeom prst="arc">
              <a:avLst>
                <a:gd name="adj1" fmla="val 10379048"/>
                <a:gd name="adj2" fmla="val 20095697"/>
              </a:avLst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928926" y="5072074"/>
              <a:ext cx="357190" cy="3571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4000496" y="5072074"/>
              <a:ext cx="357190" cy="3571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pic>
        <p:nvPicPr>
          <p:cNvPr id="32" name="Рисунок 31" descr="sir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1519278"/>
            <a:ext cx="717260" cy="514261"/>
          </a:xfrm>
          <a:prstGeom prst="rect">
            <a:avLst/>
          </a:prstGeom>
        </p:spPr>
      </p:pic>
      <p:pic>
        <p:nvPicPr>
          <p:cNvPr id="33" name="Рисунок 32" descr="sir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5918" y="1417778"/>
            <a:ext cx="717260" cy="717260"/>
          </a:xfrm>
          <a:prstGeom prst="rect">
            <a:avLst/>
          </a:prstGeom>
        </p:spPr>
      </p:pic>
      <p:pic>
        <p:nvPicPr>
          <p:cNvPr id="34" name="Рисунок 33" descr="sir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2542" y="1000108"/>
            <a:ext cx="773287" cy="1162044"/>
          </a:xfrm>
          <a:prstGeom prst="rect">
            <a:avLst/>
          </a:prstGeom>
        </p:spPr>
      </p:pic>
      <p:pic>
        <p:nvPicPr>
          <p:cNvPr id="36" name="Рисунок 35" descr="sir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6446" y="1357298"/>
            <a:ext cx="498830" cy="733415"/>
          </a:xfrm>
          <a:prstGeom prst="rect">
            <a:avLst/>
          </a:prstGeom>
        </p:spPr>
      </p:pic>
      <p:pic>
        <p:nvPicPr>
          <p:cNvPr id="39" name="Рисунок 38" descr="sir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9972" y="3733813"/>
            <a:ext cx="766953" cy="1152525"/>
          </a:xfrm>
          <a:prstGeom prst="rect">
            <a:avLst/>
          </a:prstGeom>
        </p:spPr>
      </p:pic>
      <p:pic>
        <p:nvPicPr>
          <p:cNvPr id="41" name="Рисунок 40" descr="sir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81149" y="4133854"/>
            <a:ext cx="498830" cy="733415"/>
          </a:xfrm>
          <a:prstGeom prst="rect">
            <a:avLst/>
          </a:prstGeom>
        </p:spPr>
      </p:pic>
      <p:pic>
        <p:nvPicPr>
          <p:cNvPr id="42" name="Рисунок 41" descr="sir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3616" y="4272061"/>
            <a:ext cx="717260" cy="514261"/>
          </a:xfrm>
          <a:prstGeom prst="rect">
            <a:avLst/>
          </a:prstGeom>
        </p:spPr>
      </p:pic>
      <p:pic>
        <p:nvPicPr>
          <p:cNvPr id="13" name="Рисунок 12" descr="sir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50" y="1409701"/>
            <a:ext cx="717260" cy="733415"/>
          </a:xfrm>
          <a:prstGeom prst="rect">
            <a:avLst/>
          </a:prstGeom>
        </p:spPr>
      </p:pic>
      <p:pic>
        <p:nvPicPr>
          <p:cNvPr id="43" name="Рисунок 42" descr="sir.jp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4678" y="4071942"/>
            <a:ext cx="718947" cy="73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5 0.02847 L 0.04584 0.387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407E-6 L 0.18593 0.402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2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0.00787 L 0.125 0.3958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-0.01667 0.3990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00348 L -0.11041 0.3886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023 L -0.17552 0.4062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05 0.00602 L 0.87969 -0.0006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" y="-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1758E-6 L 0.88976 -0.00671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-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1758E-6 L 0.88976 -0.00671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-3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602 L 0.88924 -0.00973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-2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1758E-6 L 0.88976 -0.00671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-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1758E-6 L 0.88976 -0.0067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-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023 L 0.88871 -0.0069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</Words>
  <Application>Microsoft Office PowerPoint</Application>
  <PresentationFormat>Екран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Igor</dc:creator>
  <cp:lastModifiedBy>Igor</cp:lastModifiedBy>
  <cp:revision>19</cp:revision>
  <dcterms:created xsi:type="dcterms:W3CDTF">2014-12-05T07:20:32Z</dcterms:created>
  <dcterms:modified xsi:type="dcterms:W3CDTF">2014-12-05T10:30:35Z</dcterms:modified>
</cp:coreProperties>
</file>