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4075" autoAdjust="0"/>
  </p:normalViewPr>
  <p:slideViewPr>
    <p:cSldViewPr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5702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038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3712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738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6761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830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1056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505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3276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8007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217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DD2E-804F-41EF-BCE7-6B61E984D258}" type="datetimeFigureOut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CD785-6ADC-4B75-A166-BC54CF7238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286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04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0" y="-624254"/>
            <a:ext cx="12192000" cy="8106508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026" name="Picture 2" descr="&amp;Ucy;&amp;kcy;&amp;rcy;&amp;acy;&amp;yicy;&amp;ncy;&amp;scy;&amp;softcy;&amp;kcy;&amp;icy;&amp;jcy; &amp;fcy;&amp;iukcy;&amp;zcy;&amp;icy;&amp;kcy;&amp;ocy;-&amp;mcy;&amp;acy;&amp;tcy;&amp;iecy;&amp;mcy;&amp;acy;&amp;tcy;&amp;icy;&amp;chcy;&amp;ncy;&amp;icy;&amp;jcy; &amp;lcy;&amp;iukcy;&amp;tscy;&amp;iecy;&amp;jcy; &amp;Kcy;&amp;icy;&amp;yicy;&amp;vcy;&amp;scy;&amp;softcy;&amp;kcy;&amp;ocy;&amp;gcy;&amp;ocy; &amp;ncy;&amp;acy;&amp;tscy;&amp;iukcy;&amp;ocy;&amp;ncy;&amp;acy;&amp;lcy;&amp;softcy;&amp;ncy;&amp;ocy;&amp;gcy;&amp;ocy; &amp;ucy;&amp;ncy;&amp;iukcy;&amp;vcy;&amp;iecy;&amp;rcy;&amp;scy;&amp;icy;&amp;tcy;&amp;iecy;&amp;tcy;&amp;ucy; &amp;iukcy;&amp;mcy;&amp;iecy;&amp;ncy;&amp;iukcy; &amp;Tcy;&amp;acy;&amp;rcy;&amp;acy;&amp;scy;&amp;acy; &amp;SHcy;&amp;iecy;&amp;vcy;&amp;chcy;&amp;iecy;&amp;ncy;&amp;kcy;&amp;acy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67"/>
          <a:stretch/>
        </p:blipFill>
        <p:spPr bwMode="auto">
          <a:xfrm>
            <a:off x="550122" y="123092"/>
            <a:ext cx="110917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&amp;Ucy;&amp;kcy;&amp;rcy;&amp;acy;&amp;yicy;&amp;ncy;&amp;scy;&amp;softcy;&amp;kcy;&amp;icy;&amp;jcy; &amp;fcy;&amp;iukcy;&amp;zcy;&amp;icy;&amp;kcy;&amp;ocy;-&amp;mcy;&amp;acy;&amp;tcy;&amp;iecy;&amp;mcy;&amp;acy;&amp;tcy;&amp;icy;&amp;chcy;&amp;ncy;&amp;icy;&amp;jcy; &amp;lcy;&amp;iukcy;&amp;tscy;&amp;iecy;&amp;jcy; &amp;Kcy;&amp;icy;&amp;yicy;&amp;vcy;&amp;scy;&amp;softcy;&amp;kcy;&amp;ocy;&amp;gcy;&amp;ocy; &amp;ncy;&amp;acy;&amp;tscy;&amp;iukcy;&amp;ocy;&amp;ncy;&amp;acy;&amp;lcy;&amp;softcy;&amp;ncy;&amp;ocy;&amp;gcy;&amp;ocy; &amp;ucy;&amp;ncy;&amp;iukcy;&amp;vcy;&amp;iecy;&amp;rcy;&amp;scy;&amp;icy;&amp;tcy;&amp;iecy;&amp;tcy;&amp;ucy; &amp;iukcy;&amp;mcy;&amp;iecy;&amp;ncy;&amp;iukcy; &amp;Tcy;&amp;acy;&amp;rcy;&amp;acy;&amp;scy;&amp;acy; &amp;SHcy;&amp;iecy;&amp;vcy;&amp;chcy;&amp;iecy;&amp;ncy;&amp;kcy;&amp;acy;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1"/>
          <a:stretch/>
        </p:blipFill>
        <p:spPr bwMode="auto">
          <a:xfrm>
            <a:off x="550121" y="6146957"/>
            <a:ext cx="11091755" cy="48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05966" y="2551837"/>
            <a:ext cx="53800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МЕХАНІКА.</a:t>
            </a:r>
          </a:p>
          <a:p>
            <a:pPr algn="ctr"/>
            <a:r>
              <a:rPr lang="uk-UA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Коливальний рух</a:t>
            </a:r>
            <a:endParaRPr lang="uk-UA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109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кутник 26"/>
          <p:cNvSpPr/>
          <p:nvPr/>
        </p:nvSpPr>
        <p:spPr>
          <a:xfrm>
            <a:off x="0" y="3272807"/>
            <a:ext cx="12192000" cy="358519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9" name="TextBox 78"/>
          <p:cNvSpPr txBox="1"/>
          <p:nvPr/>
        </p:nvSpPr>
        <p:spPr>
          <a:xfrm>
            <a:off x="966000" y="5040632"/>
            <a:ext cx="3034850" cy="400110"/>
          </a:xfrm>
          <a:prstGeom prst="rect">
            <a:avLst/>
          </a:prstGeom>
          <a:scene3d>
            <a:camera prst="obliqueTopLeft">
              <a:rot lat="180000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Garamond" panose="02020404030301010803" pitchFamily="18" charset="0"/>
                <a:ea typeface="Open Sans" panose="020B0606030504020204" pitchFamily="34" charset="0"/>
                <a:cs typeface="Arial" panose="020B0604020202020204" pitchFamily="34" charset="0"/>
              </a:rPr>
              <a:t>Математичний маятник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578575" y="5040632"/>
            <a:ext cx="3034850" cy="400110"/>
          </a:xfrm>
          <a:prstGeom prst="rect">
            <a:avLst/>
          </a:prstGeom>
          <a:scene3d>
            <a:camera prst="obliqueTopLeft">
              <a:rot lat="180000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Garamond" panose="02020404030301010803" pitchFamily="18" charset="0"/>
                <a:ea typeface="Open Sans" panose="020B0606030504020204" pitchFamily="34" charset="0"/>
                <a:cs typeface="Arial" panose="020B0604020202020204" pitchFamily="34" charset="0"/>
              </a:rPr>
              <a:t>Пружинний маятник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094799" y="5040632"/>
            <a:ext cx="3034850" cy="400110"/>
          </a:xfrm>
          <a:prstGeom prst="rect">
            <a:avLst/>
          </a:prstGeom>
          <a:scene3d>
            <a:camera prst="obliqueTopLeft">
              <a:rot lat="1800000" lon="0" rev="0"/>
            </a:camera>
            <a:lightRig rig="threePt" dir="t"/>
          </a:scene3d>
          <a:sp3d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Garamond" panose="02020404030301010803" pitchFamily="18" charset="0"/>
                <a:ea typeface="Open Sans" panose="020B0606030504020204" pitchFamily="34" charset="0"/>
                <a:cs typeface="Arial" panose="020B0604020202020204" pitchFamily="34" charset="0"/>
              </a:rPr>
              <a:t>Конічний маятник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8471647" y="0"/>
            <a:ext cx="3720353" cy="806824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EFDF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/>
          <p:cNvSpPr/>
          <p:nvPr/>
        </p:nvSpPr>
        <p:spPr>
          <a:xfrm>
            <a:off x="9480176" y="295835"/>
            <a:ext cx="2483224" cy="510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ВСТУП 2015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4436" y="134471"/>
            <a:ext cx="11053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Garamond" panose="02020404030301010803" pitchFamily="18" charset="0"/>
                <a:ea typeface="Open Sans" panose="020B0606030504020204" pitchFamily="34" charset="0"/>
                <a:cs typeface="Arial" panose="020B0604020202020204" pitchFamily="34" charset="0"/>
              </a:rPr>
              <a:t>Коливальний рух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1583425" y="1404000"/>
            <a:ext cx="1800000" cy="3150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6" name="Пряма сполучна лінія 15"/>
          <p:cNvCxnSpPr/>
          <p:nvPr/>
        </p:nvCxnSpPr>
        <p:spPr>
          <a:xfrm>
            <a:off x="1583425" y="1719000"/>
            <a:ext cx="180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увати 19"/>
          <p:cNvGrpSpPr/>
          <p:nvPr/>
        </p:nvGrpSpPr>
        <p:grpSpPr>
          <a:xfrm>
            <a:off x="2168425" y="-1070999"/>
            <a:ext cx="630000" cy="5579999"/>
            <a:chOff x="3711000" y="-1070999"/>
            <a:chExt cx="630000" cy="5579999"/>
          </a:xfrm>
        </p:grpSpPr>
        <p:grpSp>
          <p:nvGrpSpPr>
            <p:cNvPr id="18" name="Групувати 17"/>
            <p:cNvGrpSpPr/>
            <p:nvPr/>
          </p:nvGrpSpPr>
          <p:grpSpPr>
            <a:xfrm>
              <a:off x="3711000" y="1719000"/>
              <a:ext cx="630000" cy="2790000"/>
              <a:chOff x="3711000" y="1719000"/>
              <a:chExt cx="630000" cy="2790000"/>
            </a:xfrm>
          </p:grpSpPr>
          <p:cxnSp>
            <p:nvCxnSpPr>
              <p:cNvPr id="3" name="Пряма сполучна лінія 2"/>
              <p:cNvCxnSpPr/>
              <p:nvPr/>
            </p:nvCxnSpPr>
            <p:spPr>
              <a:xfrm>
                <a:off x="4026000" y="1719000"/>
                <a:ext cx="0" cy="2160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Овал 9"/>
              <p:cNvSpPr/>
              <p:nvPr/>
            </p:nvSpPr>
            <p:spPr>
              <a:xfrm>
                <a:off x="3711000" y="3879000"/>
                <a:ext cx="630000" cy="63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sp>
          <p:nvSpPr>
            <p:cNvPr id="35" name="Овал 34"/>
            <p:cNvSpPr/>
            <p:nvPr/>
          </p:nvSpPr>
          <p:spPr>
            <a:xfrm flipV="1">
              <a:off x="3711000" y="-1070999"/>
              <a:ext cx="630000" cy="63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46" name="Прямокутник 45"/>
          <p:cNvSpPr/>
          <p:nvPr/>
        </p:nvSpPr>
        <p:spPr>
          <a:xfrm>
            <a:off x="8712225" y="1404000"/>
            <a:ext cx="1800000" cy="3150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47" name="Пряма сполучна лінія 46"/>
          <p:cNvCxnSpPr/>
          <p:nvPr/>
        </p:nvCxnSpPr>
        <p:spPr>
          <a:xfrm>
            <a:off x="8712225" y="1719000"/>
            <a:ext cx="180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увати 47"/>
          <p:cNvGrpSpPr/>
          <p:nvPr/>
        </p:nvGrpSpPr>
        <p:grpSpPr>
          <a:xfrm rot="2100000">
            <a:off x="9267509" y="-1322777"/>
            <a:ext cx="689429" cy="6106374"/>
            <a:chOff x="3711000" y="-1070999"/>
            <a:chExt cx="630000" cy="5579999"/>
          </a:xfrm>
        </p:grpSpPr>
        <p:grpSp>
          <p:nvGrpSpPr>
            <p:cNvPr id="49" name="Групувати 48"/>
            <p:cNvGrpSpPr/>
            <p:nvPr/>
          </p:nvGrpSpPr>
          <p:grpSpPr>
            <a:xfrm>
              <a:off x="3711000" y="1719000"/>
              <a:ext cx="630000" cy="2790000"/>
              <a:chOff x="3711000" y="1719000"/>
              <a:chExt cx="630000" cy="2790000"/>
            </a:xfrm>
          </p:grpSpPr>
          <p:cxnSp>
            <p:nvCxnSpPr>
              <p:cNvPr id="52" name="Пряма сполучна лінія 51"/>
              <p:cNvCxnSpPr/>
              <p:nvPr/>
            </p:nvCxnSpPr>
            <p:spPr>
              <a:xfrm>
                <a:off x="4026000" y="1719000"/>
                <a:ext cx="0" cy="216000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Овал 52"/>
              <p:cNvSpPr/>
              <p:nvPr/>
            </p:nvSpPr>
            <p:spPr>
              <a:xfrm>
                <a:off x="3711000" y="3879000"/>
                <a:ext cx="630000" cy="63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sp>
          <p:nvSpPr>
            <p:cNvPr id="51" name="Овал 50"/>
            <p:cNvSpPr/>
            <p:nvPr/>
          </p:nvSpPr>
          <p:spPr>
            <a:xfrm flipV="1">
              <a:off x="3711000" y="-1070999"/>
              <a:ext cx="630000" cy="63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cxnSp>
        <p:nvCxnSpPr>
          <p:cNvPr id="57" name="Пряма сполучна лінія 56"/>
          <p:cNvCxnSpPr/>
          <p:nvPr/>
        </p:nvCxnSpPr>
        <p:spPr>
          <a:xfrm>
            <a:off x="9612225" y="1725432"/>
            <a:ext cx="0" cy="2783568"/>
          </a:xfrm>
          <a:prstGeom prst="line">
            <a:avLst/>
          </a:prstGeom>
          <a:ln w="6350"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Групувати 76"/>
          <p:cNvGrpSpPr/>
          <p:nvPr/>
        </p:nvGrpSpPr>
        <p:grpSpPr>
          <a:xfrm>
            <a:off x="5723425" y="3069000"/>
            <a:ext cx="630000" cy="756400"/>
            <a:chOff x="5511000" y="3069000"/>
            <a:chExt cx="630000" cy="756400"/>
          </a:xfrm>
        </p:grpSpPr>
        <p:sp>
          <p:nvSpPr>
            <p:cNvPr id="75" name="Овал 74"/>
            <p:cNvSpPr/>
            <p:nvPr/>
          </p:nvSpPr>
          <p:spPr>
            <a:xfrm>
              <a:off x="5511000" y="3195400"/>
              <a:ext cx="630000" cy="630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76" name="Пряма сполучна лінія 75"/>
            <p:cNvCxnSpPr>
              <a:endCxn id="75" idx="0"/>
            </p:cNvCxnSpPr>
            <p:nvPr/>
          </p:nvCxnSpPr>
          <p:spPr>
            <a:xfrm>
              <a:off x="5826000" y="3069000"/>
              <a:ext cx="0" cy="1264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увати 24"/>
          <p:cNvGrpSpPr/>
          <p:nvPr/>
        </p:nvGrpSpPr>
        <p:grpSpPr>
          <a:xfrm>
            <a:off x="4538193" y="134471"/>
            <a:ext cx="3019266" cy="2970000"/>
            <a:chOff x="8721074" y="1224638"/>
            <a:chExt cx="1518202" cy="2942990"/>
          </a:xfrm>
        </p:grpSpPr>
        <p:pic>
          <p:nvPicPr>
            <p:cNvPr id="1026" name="Picture 2" descr="http://www.fobosua.com/pictures/391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1075" y="2649427"/>
              <a:ext cx="1518201" cy="151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http://www.fobosua.com/pictures/39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19667" l="10000" r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721074" y="1224638"/>
              <a:ext cx="1518201" cy="1518201"/>
            </a:xfrm>
            <a:prstGeom prst="rect">
              <a:avLst/>
            </a:prstGeom>
            <a:noFill/>
          </p:spPr>
        </p:pic>
      </p:grpSp>
      <p:sp>
        <p:nvSpPr>
          <p:cNvPr id="36" name="Прямокутник 35"/>
          <p:cNvSpPr/>
          <p:nvPr/>
        </p:nvSpPr>
        <p:spPr>
          <a:xfrm>
            <a:off x="5138425" y="1404000"/>
            <a:ext cx="1800000" cy="3150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7" name="Пряма сполучна лінія 36"/>
          <p:cNvCxnSpPr/>
          <p:nvPr/>
        </p:nvCxnSpPr>
        <p:spPr>
          <a:xfrm>
            <a:off x="5138425" y="1719000"/>
            <a:ext cx="180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Рисунок 86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9649" y="5950626"/>
            <a:ext cx="810838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4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33333" decel="3333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8" presetClass="emph" presetSubtype="0" repeatCount="indefinite" accel="33333" decel="33333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0">
                                      <p:cBhvr>
                                        <p:cTn id="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500" fill="hold"/>
                                        <p:tgtEl>
                                          <p:spTgt spid="4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11000" decel="11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85000" y="18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1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repeatCount="indefinite" accel="5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6 L -4.375E-6 0.213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14</Words>
  <Application>Microsoft Office PowerPoint</Application>
  <PresentationFormat>Широкий екран</PresentationFormat>
  <Paragraphs>7</Paragraphs>
  <Slides>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Garamond</vt:lpstr>
      <vt:lpstr>Open Sans</vt:lpstr>
      <vt:lpstr>Тема Office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Гогерчак Григорій</dc:creator>
  <cp:lastModifiedBy>Гогерчак Григорій</cp:lastModifiedBy>
  <cp:revision>20</cp:revision>
  <dcterms:created xsi:type="dcterms:W3CDTF">2015-02-09T14:23:14Z</dcterms:created>
  <dcterms:modified xsi:type="dcterms:W3CDTF">2015-02-09T22:05:59Z</dcterms:modified>
</cp:coreProperties>
</file>