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8" r:id="rId3"/>
    <p:sldId id="259" r:id="rId4"/>
    <p:sldId id="260" r:id="rId5"/>
    <p:sldId id="262" r:id="rId6"/>
    <p:sldId id="263" r:id="rId7"/>
    <p:sldId id="264" r:id="rId8"/>
    <p:sldId id="265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B66F"/>
    <a:srgbClr val="F0502F"/>
    <a:srgbClr val="C55A11"/>
    <a:srgbClr val="BF1600"/>
    <a:srgbClr val="0070C0"/>
    <a:srgbClr val="00B050"/>
    <a:srgbClr val="FEFDF1"/>
    <a:srgbClr val="DED9B8"/>
    <a:srgbClr val="FAF1CE"/>
    <a:srgbClr val="D1C7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30" autoAdjust="0"/>
    <p:restoredTop sz="94384" autoAdjust="0"/>
  </p:normalViewPr>
  <p:slideViewPr>
    <p:cSldViewPr snapToGrid="0" showGuides="1">
      <p:cViewPr varScale="1">
        <p:scale>
          <a:sx n="70" d="100"/>
          <a:sy n="70" d="100"/>
        </p:scale>
        <p:origin x="876" y="6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0649-9ED0-487B-B5CC-A1B67B19D47E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22BC-8C53-41B8-9F3C-A4958D586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945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0649-9ED0-487B-B5CC-A1B67B19D47E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22BC-8C53-41B8-9F3C-A4958D586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58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0649-9ED0-487B-B5CC-A1B67B19D47E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22BC-8C53-41B8-9F3C-A4958D586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356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0649-9ED0-487B-B5CC-A1B67B19D47E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22BC-8C53-41B8-9F3C-A4958D586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380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0649-9ED0-487B-B5CC-A1B67B19D47E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22BC-8C53-41B8-9F3C-A4958D586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005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0649-9ED0-487B-B5CC-A1B67B19D47E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22BC-8C53-41B8-9F3C-A4958D586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515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0649-9ED0-487B-B5CC-A1B67B19D47E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22BC-8C53-41B8-9F3C-A4958D586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335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0649-9ED0-487B-B5CC-A1B67B19D47E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22BC-8C53-41B8-9F3C-A4958D586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434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0649-9ED0-487B-B5CC-A1B67B19D47E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22BC-8C53-41B8-9F3C-A4958D586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840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0649-9ED0-487B-B5CC-A1B67B19D47E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22BC-8C53-41B8-9F3C-A4958D586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939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0649-9ED0-487B-B5CC-A1B67B19D47E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22BC-8C53-41B8-9F3C-A4958D586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072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B0649-9ED0-487B-B5CC-A1B67B19D47E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F22BC-8C53-41B8-9F3C-A4958D586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373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918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D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62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D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39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D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626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D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95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D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88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00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32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1181</TotalTime>
  <Words>0</Words>
  <Application>Microsoft Office PowerPoint</Application>
  <PresentationFormat>Широкоэкранный</PresentationFormat>
  <Paragraphs>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Гогерчак Григорій</dc:creator>
  <cp:lastModifiedBy>Григорій Гогерчак</cp:lastModifiedBy>
  <cp:revision>58</cp:revision>
  <dcterms:created xsi:type="dcterms:W3CDTF">2014-08-23T15:44:06Z</dcterms:created>
  <dcterms:modified xsi:type="dcterms:W3CDTF">2015-10-06T08:13:51Z</dcterms:modified>
</cp:coreProperties>
</file>