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675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98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768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96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904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581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367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302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31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78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9D87A-A82C-49D3-92EE-49B81EBA3DA6}" type="datetimeFigureOut">
              <a:rPr lang="uk-UA" smtClean="0"/>
              <a:t>17.11.2016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FAAB5-C92C-4036-982D-B5000C9F2F5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818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c.pics.livejournal.com/tov_tob/21010671/1285121/1285121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" b="10856"/>
          <a:stretch/>
        </p:blipFill>
        <p:spPr bwMode="auto">
          <a:xfrm>
            <a:off x="0" y="-102497"/>
            <a:ext cx="12192000" cy="696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7182530" y="-200908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7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8608558" y="-240128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5629275" y="-2401284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363006" y="-252615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4789034" y="-2918354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809751" y="-2918355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5502048" y="-90867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6928076" y="-1251889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948793" y="-125189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682524" y="-137675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108552" y="-176896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29269" y="-176896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0670721" y="-256330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0416267" y="-180611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9448799" y="-177889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01898" y="8572500"/>
            <a:ext cx="2400300" cy="865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4" name="Rectangle 1023">
            <a:hlinkHover r:id="rId4" action="ppaction://hlinksldjump"/>
          </p:cNvPr>
          <p:cNvSpPr/>
          <p:nvPr/>
        </p:nvSpPr>
        <p:spPr>
          <a:xfrm>
            <a:off x="1" y="-102497"/>
            <a:ext cx="360861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7" name="Rectangle 216">
            <a:hlinkHover r:id="rId5" action="ppaction://hlinksldjump"/>
          </p:cNvPr>
          <p:cNvSpPr/>
          <p:nvPr/>
        </p:nvSpPr>
        <p:spPr>
          <a:xfrm>
            <a:off x="8376557" y="-80726"/>
            <a:ext cx="381544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8" name="Rectangle 217">
            <a:hlinkHover r:id="rId6" action="ppaction://hlinksldjump"/>
          </p:cNvPr>
          <p:cNvSpPr/>
          <p:nvPr/>
        </p:nvSpPr>
        <p:spPr>
          <a:xfrm>
            <a:off x="3594326" y="-91612"/>
            <a:ext cx="4782231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426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-0.0069 1.32616 " pathEditMode="relative" rAng="0" ptsTypes="AA">
                                      <p:cBhvr>
                                        <p:cTn id="6" dur="51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66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00703 1.36459 " pathEditMode="relative" rAng="0" ptsTypes="AA">
                                      <p:cBhvr>
                                        <p:cTn id="8" dur="28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682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44444E-6 L -0.00703 1.37408 " pathEditMode="relative" rAng="0" ptsTypes="AA">
                                      <p:cBhvr>
                                        <p:cTn id="10" dur="34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" y="687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11111E-6 L -0.0073 1.38264 " pathEditMode="relative" rAng="0" ptsTypes="AA">
                                      <p:cBhvr>
                                        <p:cTn id="12" dur="62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6912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96296E-6 L -0.00742 1.43264 " pathEditMode="relative" rAng="0" ptsTypes="AA">
                                      <p:cBhvr>
                                        <p:cTn id="14" dur="2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7162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01002 1.43264 " pathEditMode="relative" rAng="0" ptsTypes="AA">
                                      <p:cBhvr>
                                        <p:cTn id="16" dur="22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" y="7162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48148E-6 L -0.00586 1.12384 " pathEditMode="relative" rAng="0" ptsTypes="AA">
                                      <p:cBhvr>
                                        <p:cTn id="18" dur="61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5618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00625 1.20139 " pathEditMode="relative" rAng="0" ptsTypes="AA">
                                      <p:cBhvr>
                                        <p:cTn id="20" dur="3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6006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-0.00612 1.1919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5958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-0.00651 1.23866 " pathEditMode="relative" rAng="0" ptsTypes="AA">
                                      <p:cBhvr>
                                        <p:cTn id="24" dur="51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6192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0.00664 1.27222 " pathEditMode="relative" rAng="0" ptsTypes="AA">
                                      <p:cBhvr>
                                        <p:cTn id="26" dur="4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9" y="6361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44444E-6 L -0.00911 1.29583 " pathEditMode="relative" rAng="0" ptsTypes="AA">
                                      <p:cBhvr>
                                        <p:cTn id="28" dur="36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" y="6479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33333E-6 L -0.00847 1.41667 " pathEditMode="relative" rAng="0" ptsTypes="AA">
                                      <p:cBhvr>
                                        <p:cTn id="30" dur="5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7083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 L -0.00651 1.26806 " pathEditMode="relative" rAng="0" ptsTypes="AA">
                                      <p:cBhvr>
                                        <p:cTn id="32" dur="3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" y="63403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-0.01354 1.27106 " pathEditMode="relative" rAng="0" ptsTypes="AA">
                                      <p:cBhvr>
                                        <p:cTn id="34" dur="53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7" y="6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c.pics.livejournal.com/tov_tob/21010671/1285121/1285121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" b="10856"/>
          <a:stretch/>
        </p:blipFill>
        <p:spPr bwMode="auto">
          <a:xfrm>
            <a:off x="0" y="-102497"/>
            <a:ext cx="12192000" cy="696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8991598" y="-134214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301898" y="8572500"/>
            <a:ext cx="2400300" cy="865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6862762" y="-1115502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4561454" y="-161016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5922168" y="-181699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2012497" y="-95974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373211" y="-116657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0514919" y="-94114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7848599" y="-180551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1803514" y="-121796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2735375" y="-1805512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853338" y="-130622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402216" y="-206005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278436" y="-149830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0134597" y="-190907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1640907" y="-216790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9283468" y="-255279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2265815" y="-57656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2929502" y="-136486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>
            <a:hlinkHover r:id="rId4" action="ppaction://hlinksldjump"/>
          </p:cNvPr>
          <p:cNvSpPr/>
          <p:nvPr/>
        </p:nvSpPr>
        <p:spPr>
          <a:xfrm>
            <a:off x="1" y="-102497"/>
            <a:ext cx="360861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Rectangle 40">
            <a:hlinkHover r:id="rId5" action="ppaction://hlinksldjump"/>
          </p:cNvPr>
          <p:cNvSpPr/>
          <p:nvPr/>
        </p:nvSpPr>
        <p:spPr>
          <a:xfrm>
            <a:off x="8376557" y="-80726"/>
            <a:ext cx="381544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Rectangle 41">
            <a:hlinkHover r:id="rId6" action="ppaction://hlinksldjump"/>
          </p:cNvPr>
          <p:cNvSpPr/>
          <p:nvPr/>
        </p:nvSpPr>
        <p:spPr>
          <a:xfrm>
            <a:off x="3594326" y="-91612"/>
            <a:ext cx="4782231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844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07407E-6 L -0.27279 1.32408 " pathEditMode="relative" rAng="0" ptsTypes="AA">
                                      <p:cBhvr>
                                        <p:cTn id="6" dur="3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46" y="662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4.44444E-6 L -0.27787 1.34375 " pathEditMode="relative" rAng="0" ptsTypes="AA">
                                      <p:cBhvr>
                                        <p:cTn id="8" dur="57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93" y="67176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3.7037E-6 L -0.24127 1.43936 " pathEditMode="relative" rAng="0" ptsTypes="AA">
                                      <p:cBhvr>
                                        <p:cTn id="10" dur="7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70" y="7196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11111E-6 L -0.27552 1.48148 " pathEditMode="relative" rAng="0" ptsTypes="AA">
                                      <p:cBhvr>
                                        <p:cTn id="12" dur="4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76" y="7407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21146 1.35648 " pathEditMode="relative" rAng="0" ptsTypes="AA">
                                      <p:cBhvr>
                                        <p:cTn id="14" dur="8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73" y="6782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96296E-6 L -0.19701 1.38449 " pathEditMode="relative" rAng="0" ptsTypes="AA">
                                      <p:cBhvr>
                                        <p:cTn id="16" dur="68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857" y="6921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9037 1.34907 " pathEditMode="relative" rAng="0" ptsTypes="AA">
                                      <p:cBhvr>
                                        <p:cTn id="18" dur="24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8" y="6745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-0.25782 1.39421 " pathEditMode="relative" rAng="0" ptsTypes="AA">
                                      <p:cBhvr>
                                        <p:cTn id="20" dur="77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1" y="69699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17278 1.37037 " pathEditMode="relative" rAng="0" ptsTypes="AA">
                                      <p:cBhvr>
                                        <p:cTn id="22" dur="5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46" y="6851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-0.19466 1.38935 " pathEditMode="relative" rAng="0" ptsTypes="AA">
                                      <p:cBhvr>
                                        <p:cTn id="24" dur="7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40" y="694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-0.17917 1.33333 " pathEditMode="relative" rAng="0" ptsTypes="AA">
                                      <p:cBhvr>
                                        <p:cTn id="26" dur="39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6666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-0.19115 1.40278 " pathEditMode="relative" rAng="0" ptsTypes="AA">
                                      <p:cBhvr>
                                        <p:cTn id="28" dur="72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57" y="70139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-0.17227 1.03518 " pathEditMode="relative" rAng="0" ptsTypes="AA">
                                      <p:cBhvr>
                                        <p:cTn id="30" dur="66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7" y="5175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22188 1.42824 " pathEditMode="relative" rAng="0" ptsTypes="AA">
                                      <p:cBhvr>
                                        <p:cTn id="32" dur="29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94" y="7141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-0.21302 1.5088 " pathEditMode="relative" rAng="0" ptsTypes="AA">
                                      <p:cBhvr>
                                        <p:cTn id="34" dur="4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51" y="7544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22083 1.50556 " pathEditMode="relative" rAng="0" ptsTypes="AA">
                                      <p:cBhvr>
                                        <p:cTn id="36" dur="86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42" y="7527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-0.17799 1.34838 " pathEditMode="relative" rAng="0" ptsTypes="AA">
                                      <p:cBhvr>
                                        <p:cTn id="38" dur="3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06" y="6740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85185E-6 L -0.18281 1.3919 " pathEditMode="relative" rAng="0" ptsTypes="AA">
                                      <p:cBhvr>
                                        <p:cTn id="40" dur="69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41" y="6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ic.pics.livejournal.com/tov_tob/21010671/1285121/1285121_origina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2" b="10856"/>
          <a:stretch/>
        </p:blipFill>
        <p:spPr bwMode="auto">
          <a:xfrm>
            <a:off x="0" y="-102497"/>
            <a:ext cx="12192000" cy="696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4301898" y="8572500"/>
            <a:ext cx="2400300" cy="865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Rectangle 26">
            <a:hlinkHover r:id="rId3" action="ppaction://hlinksldjump"/>
          </p:cNvPr>
          <p:cNvSpPr/>
          <p:nvPr/>
        </p:nvSpPr>
        <p:spPr>
          <a:xfrm>
            <a:off x="1" y="-102497"/>
            <a:ext cx="360861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0" name="Rectangle 39">
            <a:hlinkHover r:id="rId4" action="ppaction://hlinksldjump"/>
          </p:cNvPr>
          <p:cNvSpPr/>
          <p:nvPr/>
        </p:nvSpPr>
        <p:spPr>
          <a:xfrm>
            <a:off x="8376557" y="-80726"/>
            <a:ext cx="3815443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Rectangle 40">
            <a:hlinkHover r:id="rId5" action="ppaction://hlinksldjump"/>
          </p:cNvPr>
          <p:cNvSpPr/>
          <p:nvPr/>
        </p:nvSpPr>
        <p:spPr>
          <a:xfrm>
            <a:off x="3594326" y="-91612"/>
            <a:ext cx="4782231" cy="6960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6282077" y="-104692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7365884" y="-136486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4764710" y="-143913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8521982" y="-96876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9407635" y="-159994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291011" y="-2764150"/>
            <a:ext cx="2400300" cy="865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4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234815" y="-116681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318622" y="-148474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2474720" y="-1088652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360373" y="-1719834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5604951" y="-199215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8147273" y="-216963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6434477" y="-89452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0524271" y="-1061866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7096971" y="-2343387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3978648" y="-124576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2547222" y="-2342060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115795" y="-2498591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11029265" y="-2202794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565371" y="-886902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871079" y="-1810592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2302506" y="-1967123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1061358" y="51350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1405612" y="2837608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1797500" y="1521715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4" descr="http://vinil59.ru/image/data/catalog01/0678.png"/>
          <p:cNvPicPr>
            <a:picLocks noChangeAspect="1" noChangeArrowheads="1"/>
          </p:cNvPicPr>
          <p:nvPr/>
        </p:nvPicPr>
        <p:blipFill rotWithShape="1"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84"/>
          <a:stretch/>
        </p:blipFill>
        <p:spPr bwMode="auto">
          <a:xfrm>
            <a:off x="-1729469" y="-53884"/>
            <a:ext cx="840241" cy="78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54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2901 1.30718 " pathEditMode="relative" rAng="0" ptsTypes="AA">
                                      <p:cBhvr>
                                        <p:cTn id="6" dur="3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29011 1.30718 " pathEditMode="relative" rAng="0" ptsTypes="AA">
                                      <p:cBhvr>
                                        <p:cTn id="8" dur="63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3.7037E-6 L 0.2901 1.30718 " pathEditMode="relative" rAng="0" ptsTypes="AA">
                                      <p:cBhvr>
                                        <p:cTn id="10" dur="46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2901 1.30718 " pathEditMode="relative" rAng="0" ptsTypes="AA">
                                      <p:cBhvr>
                                        <p:cTn id="12" dur="34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59259E-6 L 0.2901 1.30718 " pathEditMode="relative" rAng="0" ptsTypes="AA">
                                      <p:cBhvr>
                                        <p:cTn id="14" dur="67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2901 1.30717 " pathEditMode="relative" rAng="0" ptsTypes="AA">
                                      <p:cBhvr>
                                        <p:cTn id="16" dur="4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0.2901 1.30718 " pathEditMode="relative" rAng="0" ptsTypes="AA">
                                      <p:cBhvr>
                                        <p:cTn id="18" dur="7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0.2901 1.30718 " pathEditMode="relative" rAng="0" ptsTypes="AA">
                                      <p:cBhvr>
                                        <p:cTn id="20" dur="3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1.48148E-6 L 0.2901 1.30718 " pathEditMode="relative" rAng="0" ptsTypes="AA">
                                      <p:cBhvr>
                                        <p:cTn id="22" dur="7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33333E-6 L 0.2901 1.30717 " pathEditMode="relative" rAng="0" ptsTypes="AA">
                                      <p:cBhvr>
                                        <p:cTn id="24" dur="6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7.40741E-7 L 0.29011 1.30718 " pathEditMode="relative" rAng="0" ptsTypes="AA">
                                      <p:cBhvr>
                                        <p:cTn id="26" dur="4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2901 1.30718 " pathEditMode="relative" rAng="0" ptsTypes="AA">
                                      <p:cBhvr>
                                        <p:cTn id="28" dur="68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2901 1.30718 " pathEditMode="relative" rAng="0" ptsTypes="AA">
                                      <p:cBhvr>
                                        <p:cTn id="30" dur="2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7.40741E-7 L 0.2901 1.30718 " pathEditMode="relative" rAng="0" ptsTypes="AA">
                                      <p:cBhvr>
                                        <p:cTn id="32" dur="6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2.96296E-6 L 0.2901 1.30718 " pathEditMode="relative" rAng="0" ptsTypes="AA">
                                      <p:cBhvr>
                                        <p:cTn id="34" dur="78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7.40741E-7 L 0.2901 1.30718 " pathEditMode="relative" rAng="0" ptsTypes="AA">
                                      <p:cBhvr>
                                        <p:cTn id="36" dur="4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4.07407E-6 L 0.29011 1.30718 " pathEditMode="relative" rAng="0" ptsTypes="AA">
                                      <p:cBhvr>
                                        <p:cTn id="38" dur="27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0.29011 1.30718 " pathEditMode="relative" rAng="0" ptsTypes="AA">
                                      <p:cBhvr>
                                        <p:cTn id="40" dur="42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22222E-6 L 0.29011 1.30717 " pathEditMode="relative" rAng="0" ptsTypes="AA">
                                      <p:cBhvr>
                                        <p:cTn id="42" dur="2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29011 1.30717 " pathEditMode="relative" rAng="0" ptsTypes="AA">
                                      <p:cBhvr>
                                        <p:cTn id="44" dur="39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0.29011 1.30718 " pathEditMode="relative" rAng="0" ptsTypes="AA">
                                      <p:cBhvr>
                                        <p:cTn id="46" dur="48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2901 1.30718 " pathEditMode="relative" rAng="0" ptsTypes="AA">
                                      <p:cBhvr>
                                        <p:cTn id="48" dur="36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29011 1.30718 " pathEditMode="relative" rAng="0" ptsTypes="AA">
                                      <p:cBhvr>
                                        <p:cTn id="50" dur="4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33333E-6 L 0.2901 1.30717 " pathEditMode="relative" rAng="0" ptsTypes="AA">
                                      <p:cBhvr>
                                        <p:cTn id="52" dur="37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2901 1.30717 " pathEditMode="relative" rAng="0" ptsTypes="AA">
                                      <p:cBhvr>
                                        <p:cTn id="54" dur="4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5" y="6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Hryhorii Hoherchak</dc:creator>
  <cp:lastModifiedBy>Hryhorii Hoherchak</cp:lastModifiedBy>
  <cp:revision>5</cp:revision>
  <dcterms:created xsi:type="dcterms:W3CDTF">2016-11-16T22:36:35Z</dcterms:created>
  <dcterms:modified xsi:type="dcterms:W3CDTF">2016-11-16T23:20:44Z</dcterms:modified>
</cp:coreProperties>
</file>