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74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30D7E-F458-4649-941F-D6D71DBD51E9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B49B3-F3C6-4577-899A-A66F9D798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49B3-F3C6-4577-899A-A66F9D798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0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49B3-F3C6-4577-899A-A66F9D798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7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рямоугольник 131"/>
          <p:cNvSpPr/>
          <p:nvPr/>
        </p:nvSpPr>
        <p:spPr>
          <a:xfrm>
            <a:off x="7715" y="5560696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Прямоугольник 132"/>
          <p:cNvSpPr/>
          <p:nvPr/>
        </p:nvSpPr>
        <p:spPr>
          <a:xfrm>
            <a:off x="0" y="5564797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Прямоугольник 133">
            <a:hlinkClick r:id="" action="ppaction://hlinkshowjump?jump=endshow"/>
          </p:cNvPr>
          <p:cNvSpPr/>
          <p:nvPr/>
        </p:nvSpPr>
        <p:spPr>
          <a:xfrm>
            <a:off x="7527085" y="579067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Завершити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23482" y="5545031"/>
            <a:ext cx="7535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Переможець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- </a:t>
            </a:r>
            <a:r>
              <a:rPr lang="ru-RU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гравець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56647" y="1135762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511002" y="113722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Прямоугольник 34"/>
          <p:cNvSpPr/>
          <p:nvPr/>
        </p:nvSpPr>
        <p:spPr>
          <a:xfrm>
            <a:off x="4565357" y="1123333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Прямоугольник 35"/>
          <p:cNvSpPr/>
          <p:nvPr/>
        </p:nvSpPr>
        <p:spPr>
          <a:xfrm>
            <a:off x="5612117" y="1135762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2456647" y="2180036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511002" y="2193314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Прямоугольник 39"/>
          <p:cNvSpPr/>
          <p:nvPr/>
        </p:nvSpPr>
        <p:spPr>
          <a:xfrm>
            <a:off x="4565357" y="217768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Прямоугольник 40"/>
          <p:cNvSpPr/>
          <p:nvPr/>
        </p:nvSpPr>
        <p:spPr>
          <a:xfrm>
            <a:off x="5612117" y="219011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Прямоугольник 42"/>
          <p:cNvSpPr/>
          <p:nvPr/>
        </p:nvSpPr>
        <p:spPr>
          <a:xfrm>
            <a:off x="2456647" y="323439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Прямоугольник 43"/>
          <p:cNvSpPr/>
          <p:nvPr/>
        </p:nvSpPr>
        <p:spPr>
          <a:xfrm>
            <a:off x="3511002" y="323556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Прямоугольник 44"/>
          <p:cNvSpPr/>
          <p:nvPr/>
        </p:nvSpPr>
        <p:spPr>
          <a:xfrm>
            <a:off x="4565357" y="3232043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Прямоугольник 45"/>
          <p:cNvSpPr/>
          <p:nvPr/>
        </p:nvSpPr>
        <p:spPr>
          <a:xfrm>
            <a:off x="5612117" y="3244472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Прямоугольник 47"/>
          <p:cNvSpPr/>
          <p:nvPr/>
        </p:nvSpPr>
        <p:spPr>
          <a:xfrm>
            <a:off x="2456647" y="428724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Прямоугольник 48"/>
          <p:cNvSpPr/>
          <p:nvPr/>
        </p:nvSpPr>
        <p:spPr>
          <a:xfrm>
            <a:off x="3511002" y="428724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Прямоугольник 49"/>
          <p:cNvSpPr/>
          <p:nvPr/>
        </p:nvSpPr>
        <p:spPr>
          <a:xfrm>
            <a:off x="4565357" y="429732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Прямоугольник 50"/>
          <p:cNvSpPr/>
          <p:nvPr/>
        </p:nvSpPr>
        <p:spPr>
          <a:xfrm>
            <a:off x="5612117" y="429732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2451116" y="1104354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Прямоугольник 85"/>
          <p:cNvSpPr/>
          <p:nvPr/>
        </p:nvSpPr>
        <p:spPr>
          <a:xfrm>
            <a:off x="3504056" y="110805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Прямоугольник 86"/>
          <p:cNvSpPr/>
          <p:nvPr/>
        </p:nvSpPr>
        <p:spPr>
          <a:xfrm>
            <a:off x="4558398" y="110770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5613475" y="110930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2444229" y="216105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Прямоугольник 90"/>
          <p:cNvSpPr/>
          <p:nvPr/>
        </p:nvSpPr>
        <p:spPr>
          <a:xfrm>
            <a:off x="3497169" y="216476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Прямоугольник 91"/>
          <p:cNvSpPr/>
          <p:nvPr/>
        </p:nvSpPr>
        <p:spPr>
          <a:xfrm>
            <a:off x="4551511" y="216441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5606588" y="216600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Прямоугольник 94"/>
          <p:cNvSpPr/>
          <p:nvPr/>
        </p:nvSpPr>
        <p:spPr>
          <a:xfrm>
            <a:off x="2444229" y="321212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Прямоугольник 95"/>
          <p:cNvSpPr/>
          <p:nvPr/>
        </p:nvSpPr>
        <p:spPr>
          <a:xfrm>
            <a:off x="3497169" y="3215829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Прямоугольник 96"/>
          <p:cNvSpPr/>
          <p:nvPr/>
        </p:nvSpPr>
        <p:spPr>
          <a:xfrm>
            <a:off x="4551511" y="321547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Прямоугольник 97"/>
          <p:cNvSpPr/>
          <p:nvPr/>
        </p:nvSpPr>
        <p:spPr>
          <a:xfrm>
            <a:off x="5606588" y="3217076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Прямоугольник 99"/>
          <p:cNvSpPr/>
          <p:nvPr/>
        </p:nvSpPr>
        <p:spPr>
          <a:xfrm>
            <a:off x="2444229" y="426593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Прямоугольник 100"/>
          <p:cNvSpPr/>
          <p:nvPr/>
        </p:nvSpPr>
        <p:spPr>
          <a:xfrm>
            <a:off x="3497169" y="4269642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Прямоугольник 101"/>
          <p:cNvSpPr/>
          <p:nvPr/>
        </p:nvSpPr>
        <p:spPr>
          <a:xfrm>
            <a:off x="4551511" y="426929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Прямоугольник 102"/>
          <p:cNvSpPr/>
          <p:nvPr/>
        </p:nvSpPr>
        <p:spPr>
          <a:xfrm>
            <a:off x="5606588" y="4270889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2456647" y="111574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11002" y="111574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565357" y="111574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612117" y="111574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622918" y="2170095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4565357" y="2170095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2458048" y="2171022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3502699" y="2181222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456647" y="322445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3511002" y="322445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4565357" y="322445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5612117" y="3224450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5615914" y="4296284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4565357" y="4296285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3511001" y="4278805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Прямоугольник 25"/>
          <p:cNvSpPr/>
          <p:nvPr/>
        </p:nvSpPr>
        <p:spPr>
          <a:xfrm>
            <a:off x="2456646" y="4279004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Прямоугольник 57"/>
          <p:cNvSpPr/>
          <p:nvPr/>
        </p:nvSpPr>
        <p:spPr>
          <a:xfrm>
            <a:off x="2226416" y="77723"/>
            <a:ext cx="46794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Кораблі</a:t>
            </a:r>
            <a:r>
              <a:rPr lang="ru-RU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гравця</a:t>
            </a:r>
            <a:r>
              <a:rPr lang="ru-RU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1</a:t>
            </a:r>
            <a:endParaRPr lang="ru-RU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9" name="Прямоугольник 58">
            <a:hlinkClick r:id="" action="ppaction://hlinkshowjump?jump=nextslide"/>
          </p:cNvPr>
          <p:cNvSpPr/>
          <p:nvPr/>
        </p:nvSpPr>
        <p:spPr>
          <a:xfrm>
            <a:off x="7527085" y="4924957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Далі</a:t>
            </a:r>
            <a:endParaRPr lang="en-US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449491" y="1099627"/>
            <a:ext cx="1054355" cy="10780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3488655" y="1100025"/>
            <a:ext cx="1054355" cy="10780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Прямоугольник 62"/>
          <p:cNvSpPr/>
          <p:nvPr/>
        </p:nvSpPr>
        <p:spPr>
          <a:xfrm>
            <a:off x="4544425" y="1100602"/>
            <a:ext cx="1054355" cy="10780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Прямоугольник 63"/>
          <p:cNvSpPr/>
          <p:nvPr/>
        </p:nvSpPr>
        <p:spPr>
          <a:xfrm>
            <a:off x="5613971" y="1100025"/>
            <a:ext cx="1054355" cy="10780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450906" y="2175612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3490070" y="2176010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Прямоугольник 67"/>
          <p:cNvSpPr/>
          <p:nvPr/>
        </p:nvSpPr>
        <p:spPr>
          <a:xfrm>
            <a:off x="4544425" y="2176587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Прямоугольник 68"/>
          <p:cNvSpPr/>
          <p:nvPr/>
        </p:nvSpPr>
        <p:spPr>
          <a:xfrm>
            <a:off x="5613971" y="2176010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Прямоугольник 70"/>
          <p:cNvSpPr/>
          <p:nvPr/>
        </p:nvSpPr>
        <p:spPr>
          <a:xfrm>
            <a:off x="2450906" y="3214719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Прямоугольник 71"/>
          <p:cNvSpPr/>
          <p:nvPr/>
        </p:nvSpPr>
        <p:spPr>
          <a:xfrm>
            <a:off x="3490070" y="3215117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Прямоугольник 72"/>
          <p:cNvSpPr/>
          <p:nvPr/>
        </p:nvSpPr>
        <p:spPr>
          <a:xfrm>
            <a:off x="4544425" y="3215694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рямоугольник 73"/>
          <p:cNvSpPr/>
          <p:nvPr/>
        </p:nvSpPr>
        <p:spPr>
          <a:xfrm>
            <a:off x="5613971" y="3215117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Прямоугольник 75"/>
          <p:cNvSpPr/>
          <p:nvPr/>
        </p:nvSpPr>
        <p:spPr>
          <a:xfrm>
            <a:off x="2450906" y="4268394"/>
            <a:ext cx="1054355" cy="10886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Прямоугольник 76"/>
          <p:cNvSpPr/>
          <p:nvPr/>
        </p:nvSpPr>
        <p:spPr>
          <a:xfrm>
            <a:off x="3490070" y="4268394"/>
            <a:ext cx="1054355" cy="10886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Прямоугольник 77"/>
          <p:cNvSpPr/>
          <p:nvPr/>
        </p:nvSpPr>
        <p:spPr>
          <a:xfrm>
            <a:off x="4544425" y="4268394"/>
            <a:ext cx="1054355" cy="10886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Прямоугольник 78"/>
          <p:cNvSpPr/>
          <p:nvPr/>
        </p:nvSpPr>
        <p:spPr>
          <a:xfrm>
            <a:off x="5613971" y="4268394"/>
            <a:ext cx="1054355" cy="10886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22507" y="5556497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Прямоугольник 109"/>
          <p:cNvSpPr/>
          <p:nvPr/>
        </p:nvSpPr>
        <p:spPr>
          <a:xfrm>
            <a:off x="-17388" y="5556497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Прямоугольник 110"/>
          <p:cNvSpPr/>
          <p:nvPr/>
        </p:nvSpPr>
        <p:spPr>
          <a:xfrm>
            <a:off x="-22312" y="5554893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Прямоугольник 111"/>
          <p:cNvSpPr/>
          <p:nvPr/>
        </p:nvSpPr>
        <p:spPr>
          <a:xfrm>
            <a:off x="-15587" y="5582666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Прямоугольник 112"/>
          <p:cNvSpPr/>
          <p:nvPr/>
        </p:nvSpPr>
        <p:spPr>
          <a:xfrm>
            <a:off x="-2594" y="5543499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Прямоугольник 113"/>
          <p:cNvSpPr/>
          <p:nvPr/>
        </p:nvSpPr>
        <p:spPr>
          <a:xfrm>
            <a:off x="-95711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Прямоугольник 114"/>
          <p:cNvSpPr/>
          <p:nvPr/>
        </p:nvSpPr>
        <p:spPr>
          <a:xfrm>
            <a:off x="-95711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-9503" y="5605651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Прямоугольник 116"/>
          <p:cNvSpPr/>
          <p:nvPr/>
        </p:nvSpPr>
        <p:spPr>
          <a:xfrm>
            <a:off x="-8843" y="560285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Прямоугольник 117"/>
          <p:cNvSpPr/>
          <p:nvPr/>
        </p:nvSpPr>
        <p:spPr>
          <a:xfrm>
            <a:off x="-14946" y="5588454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Прямоугольник 118"/>
          <p:cNvSpPr/>
          <p:nvPr/>
        </p:nvSpPr>
        <p:spPr>
          <a:xfrm>
            <a:off x="-6103" y="5615856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Прямоугольник 119"/>
          <p:cNvSpPr/>
          <p:nvPr/>
        </p:nvSpPr>
        <p:spPr>
          <a:xfrm>
            <a:off x="-11276" y="5575124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Прямоугольник 120"/>
          <p:cNvSpPr/>
          <p:nvPr/>
        </p:nvSpPr>
        <p:spPr>
          <a:xfrm>
            <a:off x="-17379" y="5548384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Прямоугольник 121"/>
          <p:cNvSpPr/>
          <p:nvPr/>
        </p:nvSpPr>
        <p:spPr>
          <a:xfrm>
            <a:off x="-97970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Прямоугольник 122"/>
          <p:cNvSpPr/>
          <p:nvPr/>
        </p:nvSpPr>
        <p:spPr>
          <a:xfrm>
            <a:off x="-95711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Прямоугольник 123"/>
          <p:cNvSpPr/>
          <p:nvPr/>
        </p:nvSpPr>
        <p:spPr>
          <a:xfrm>
            <a:off x="-24663" y="5547222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Прямоугольник 124"/>
          <p:cNvSpPr/>
          <p:nvPr/>
        </p:nvSpPr>
        <p:spPr>
          <a:xfrm>
            <a:off x="6534" y="5560696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Прямоугольник 125"/>
          <p:cNvSpPr/>
          <p:nvPr/>
        </p:nvSpPr>
        <p:spPr>
          <a:xfrm>
            <a:off x="-95711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Прямоугольник 126"/>
          <p:cNvSpPr/>
          <p:nvPr/>
        </p:nvSpPr>
        <p:spPr>
          <a:xfrm>
            <a:off x="-95711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Прямоугольник 127"/>
          <p:cNvSpPr/>
          <p:nvPr/>
        </p:nvSpPr>
        <p:spPr>
          <a:xfrm>
            <a:off x="-97970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Прямоугольник 128"/>
          <p:cNvSpPr/>
          <p:nvPr/>
        </p:nvSpPr>
        <p:spPr>
          <a:xfrm>
            <a:off x="-97970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Прямоугольник 130"/>
          <p:cNvSpPr/>
          <p:nvPr/>
        </p:nvSpPr>
        <p:spPr>
          <a:xfrm>
            <a:off x="-97970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Прямоугольник 129"/>
          <p:cNvSpPr/>
          <p:nvPr/>
        </p:nvSpPr>
        <p:spPr>
          <a:xfrm>
            <a:off x="-97970" y="5617018"/>
            <a:ext cx="9144000" cy="126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7511594" y="4924957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Далі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71509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132" grpId="2" animBg="1"/>
      <p:bldP spid="133" grpId="0" animBg="1"/>
      <p:bldP spid="133" grpId="1" animBg="1"/>
      <p:bldP spid="133" grpId="2" animBg="1"/>
      <p:bldP spid="134" grpId="0" animBg="1"/>
      <p:bldP spid="9" grpId="0"/>
      <p:bldP spid="3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01" grpId="0" animBg="1"/>
      <p:bldP spid="102" grpId="0" animBg="1"/>
      <p:bldP spid="103" grpId="0" animBg="1"/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59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10" grpId="0" animBg="1"/>
      <p:bldP spid="10" grpId="1" animBg="1"/>
      <p:bldP spid="10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1" grpId="0" animBg="1"/>
      <p:bldP spid="121" grpId="1" animBg="1"/>
      <p:bldP spid="121" grpId="2" animBg="1"/>
      <p:bldP spid="122" grpId="0" animBg="1"/>
      <p:bldP spid="122" grpId="1" animBg="1"/>
      <p:bldP spid="122" grpId="2" animBg="1"/>
      <p:bldP spid="123" grpId="0" animBg="1"/>
      <p:bldP spid="123" grpId="1" animBg="1"/>
      <p:bldP spid="123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1" grpId="0" animBg="1"/>
      <p:bldP spid="131" grpId="1" animBg="1"/>
      <p:bldP spid="131" grpId="2" animBg="1"/>
      <p:bldP spid="130" grpId="0" animBg="1"/>
      <p:bldP spid="130" grpId="1" animBg="1"/>
      <p:bldP spid="130" grpId="2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рямоугольник 134">
            <a:hlinkClick r:id="" action="ppaction://hlinkshowjump?jump=endshow"/>
          </p:cNvPr>
          <p:cNvSpPr/>
          <p:nvPr/>
        </p:nvSpPr>
        <p:spPr>
          <a:xfrm>
            <a:off x="7630334" y="5994800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Завершити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38153" y="5749159"/>
            <a:ext cx="7668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Переможець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– </a:t>
            </a:r>
            <a:r>
              <a:rPr lang="ru-RU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гравець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74226" y="114912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528581" y="115059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Прямоугольник 34"/>
          <p:cNvSpPr/>
          <p:nvPr/>
        </p:nvSpPr>
        <p:spPr>
          <a:xfrm>
            <a:off x="4582936" y="1136696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Прямоугольник 35"/>
          <p:cNvSpPr/>
          <p:nvPr/>
        </p:nvSpPr>
        <p:spPr>
          <a:xfrm>
            <a:off x="5629696" y="114912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2474226" y="2193399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528581" y="220667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Прямоугольник 39"/>
          <p:cNvSpPr/>
          <p:nvPr/>
        </p:nvSpPr>
        <p:spPr>
          <a:xfrm>
            <a:off x="4582936" y="219105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Прямоугольник 40"/>
          <p:cNvSpPr/>
          <p:nvPr/>
        </p:nvSpPr>
        <p:spPr>
          <a:xfrm>
            <a:off x="5629696" y="220348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Прямоугольник 42"/>
          <p:cNvSpPr/>
          <p:nvPr/>
        </p:nvSpPr>
        <p:spPr>
          <a:xfrm>
            <a:off x="2474226" y="3247754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Прямоугольник 43"/>
          <p:cNvSpPr/>
          <p:nvPr/>
        </p:nvSpPr>
        <p:spPr>
          <a:xfrm>
            <a:off x="3528581" y="324892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Прямоугольник 44"/>
          <p:cNvSpPr/>
          <p:nvPr/>
        </p:nvSpPr>
        <p:spPr>
          <a:xfrm>
            <a:off x="4582936" y="3245406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Прямоугольник 45"/>
          <p:cNvSpPr/>
          <p:nvPr/>
        </p:nvSpPr>
        <p:spPr>
          <a:xfrm>
            <a:off x="5629696" y="325783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Прямоугольник 47"/>
          <p:cNvSpPr/>
          <p:nvPr/>
        </p:nvSpPr>
        <p:spPr>
          <a:xfrm>
            <a:off x="2474226" y="430061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Прямоугольник 48"/>
          <p:cNvSpPr/>
          <p:nvPr/>
        </p:nvSpPr>
        <p:spPr>
          <a:xfrm>
            <a:off x="3528581" y="430061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Прямоугольник 49"/>
          <p:cNvSpPr/>
          <p:nvPr/>
        </p:nvSpPr>
        <p:spPr>
          <a:xfrm>
            <a:off x="4582936" y="431069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Прямоугольник 50"/>
          <p:cNvSpPr/>
          <p:nvPr/>
        </p:nvSpPr>
        <p:spPr>
          <a:xfrm>
            <a:off x="5629696" y="431069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2468695" y="1117717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Прямоугольник 85"/>
          <p:cNvSpPr/>
          <p:nvPr/>
        </p:nvSpPr>
        <p:spPr>
          <a:xfrm>
            <a:off x="3521635" y="112142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Прямоугольник 86"/>
          <p:cNvSpPr/>
          <p:nvPr/>
        </p:nvSpPr>
        <p:spPr>
          <a:xfrm>
            <a:off x="4575977" y="112107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5631054" y="112266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2461808" y="2174420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Прямоугольник 90"/>
          <p:cNvSpPr/>
          <p:nvPr/>
        </p:nvSpPr>
        <p:spPr>
          <a:xfrm>
            <a:off x="3514748" y="2178124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Прямоугольник 91"/>
          <p:cNvSpPr/>
          <p:nvPr/>
        </p:nvSpPr>
        <p:spPr>
          <a:xfrm>
            <a:off x="4569090" y="2177773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5624167" y="217937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Прямоугольник 94"/>
          <p:cNvSpPr/>
          <p:nvPr/>
        </p:nvSpPr>
        <p:spPr>
          <a:xfrm>
            <a:off x="2461808" y="3225488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Прямоугольник 95"/>
          <p:cNvSpPr/>
          <p:nvPr/>
        </p:nvSpPr>
        <p:spPr>
          <a:xfrm>
            <a:off x="3514748" y="3229192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Прямоугольник 96"/>
          <p:cNvSpPr/>
          <p:nvPr/>
        </p:nvSpPr>
        <p:spPr>
          <a:xfrm>
            <a:off x="4569090" y="322884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Прямоугольник 97"/>
          <p:cNvSpPr/>
          <p:nvPr/>
        </p:nvSpPr>
        <p:spPr>
          <a:xfrm>
            <a:off x="5624167" y="3230439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Прямоугольник 99"/>
          <p:cNvSpPr/>
          <p:nvPr/>
        </p:nvSpPr>
        <p:spPr>
          <a:xfrm>
            <a:off x="2461808" y="4279301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Прямоугольник 100"/>
          <p:cNvSpPr/>
          <p:nvPr/>
        </p:nvSpPr>
        <p:spPr>
          <a:xfrm>
            <a:off x="3514748" y="4283005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Прямоугольник 101"/>
          <p:cNvSpPr/>
          <p:nvPr/>
        </p:nvSpPr>
        <p:spPr>
          <a:xfrm>
            <a:off x="4569090" y="4282654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Прямоугольник 102"/>
          <p:cNvSpPr/>
          <p:nvPr/>
        </p:nvSpPr>
        <p:spPr>
          <a:xfrm>
            <a:off x="5624167" y="4284252"/>
            <a:ext cx="1054355" cy="10543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2474226" y="112910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8581" y="112910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582936" y="112910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629696" y="112910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640497" y="2183458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4582936" y="2183458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2475627" y="2184385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3520278" y="2194585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474226" y="323781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3528581" y="323781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4582936" y="323781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5629696" y="3237813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5633493" y="4309647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Прямоугольник 23"/>
          <p:cNvSpPr/>
          <p:nvPr/>
        </p:nvSpPr>
        <p:spPr>
          <a:xfrm>
            <a:off x="4582936" y="4309648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3528580" y="4292168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Прямоугольник 25"/>
          <p:cNvSpPr/>
          <p:nvPr/>
        </p:nvSpPr>
        <p:spPr>
          <a:xfrm>
            <a:off x="2474225" y="4292367"/>
            <a:ext cx="1054355" cy="10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Прямоугольник 57"/>
          <p:cNvSpPr/>
          <p:nvPr/>
        </p:nvSpPr>
        <p:spPr>
          <a:xfrm>
            <a:off x="2156686" y="116632"/>
            <a:ext cx="48189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Кораблі</a:t>
            </a:r>
            <a:r>
              <a:rPr lang="ru-RU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гравця</a:t>
            </a:r>
            <a:r>
              <a:rPr lang="ru-RU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2 </a:t>
            </a:r>
            <a:endParaRPr lang="ru-RU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9" name="Прямоугольник 58">
            <a:hlinkClick r:id="" action="ppaction://hlinkshowjump?jump=previousslide"/>
          </p:cNvPr>
          <p:cNvSpPr/>
          <p:nvPr/>
        </p:nvSpPr>
        <p:spPr>
          <a:xfrm>
            <a:off x="7527085" y="4922519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Далі</a:t>
            </a:r>
            <a:endParaRPr lang="en-US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467070" y="1116742"/>
            <a:ext cx="1054355" cy="1074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3506234" y="1117140"/>
            <a:ext cx="1054355" cy="1074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Прямоугольник 62"/>
          <p:cNvSpPr/>
          <p:nvPr/>
        </p:nvSpPr>
        <p:spPr>
          <a:xfrm>
            <a:off x="4562004" y="1117717"/>
            <a:ext cx="1054355" cy="1074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Прямоугольник 63"/>
          <p:cNvSpPr/>
          <p:nvPr/>
        </p:nvSpPr>
        <p:spPr>
          <a:xfrm>
            <a:off x="5630135" y="1117140"/>
            <a:ext cx="1061724" cy="1074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468485" y="2188975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3507649" y="2189373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Прямоугольник 67"/>
          <p:cNvSpPr/>
          <p:nvPr/>
        </p:nvSpPr>
        <p:spPr>
          <a:xfrm>
            <a:off x="4562004" y="2189950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Прямоугольник 68"/>
          <p:cNvSpPr/>
          <p:nvPr/>
        </p:nvSpPr>
        <p:spPr>
          <a:xfrm>
            <a:off x="5631550" y="2189373"/>
            <a:ext cx="1061724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Прямоугольник 70"/>
          <p:cNvSpPr/>
          <p:nvPr/>
        </p:nvSpPr>
        <p:spPr>
          <a:xfrm>
            <a:off x="2468485" y="3228082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Прямоугольник 71"/>
          <p:cNvSpPr/>
          <p:nvPr/>
        </p:nvSpPr>
        <p:spPr>
          <a:xfrm>
            <a:off x="3507649" y="3228480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Прямоугольник 72"/>
          <p:cNvSpPr/>
          <p:nvPr/>
        </p:nvSpPr>
        <p:spPr>
          <a:xfrm>
            <a:off x="4562004" y="3229057"/>
            <a:ext cx="1054355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рямоугольник 73"/>
          <p:cNvSpPr/>
          <p:nvPr/>
        </p:nvSpPr>
        <p:spPr>
          <a:xfrm>
            <a:off x="5631550" y="3228480"/>
            <a:ext cx="1061724" cy="1054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Прямоугольник 75"/>
          <p:cNvSpPr/>
          <p:nvPr/>
        </p:nvSpPr>
        <p:spPr>
          <a:xfrm>
            <a:off x="2468485" y="4280782"/>
            <a:ext cx="1054355" cy="10737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Прямоугольник 76"/>
          <p:cNvSpPr/>
          <p:nvPr/>
        </p:nvSpPr>
        <p:spPr>
          <a:xfrm>
            <a:off x="3507649" y="4281180"/>
            <a:ext cx="1054355" cy="10737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Прямоугольник 77"/>
          <p:cNvSpPr/>
          <p:nvPr/>
        </p:nvSpPr>
        <p:spPr>
          <a:xfrm>
            <a:off x="4562004" y="4281757"/>
            <a:ext cx="1054355" cy="10737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Прямоугольник 78"/>
          <p:cNvSpPr/>
          <p:nvPr/>
        </p:nvSpPr>
        <p:spPr>
          <a:xfrm>
            <a:off x="5631550" y="4281180"/>
            <a:ext cx="1061724" cy="10737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395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Прямоугольник 109"/>
          <p:cNvSpPr/>
          <p:nvPr/>
        </p:nvSpPr>
        <p:spPr>
          <a:xfrm>
            <a:off x="19212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Прямоугольник 110"/>
          <p:cNvSpPr/>
          <p:nvPr/>
        </p:nvSpPr>
        <p:spPr>
          <a:xfrm>
            <a:off x="53104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Прямоугольник 111"/>
          <p:cNvSpPr/>
          <p:nvPr/>
        </p:nvSpPr>
        <p:spPr>
          <a:xfrm>
            <a:off x="46921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Прямоугольник 112"/>
          <p:cNvSpPr/>
          <p:nvPr/>
        </p:nvSpPr>
        <p:spPr>
          <a:xfrm>
            <a:off x="31578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Прямоугольник 113"/>
          <p:cNvSpPr/>
          <p:nvPr/>
        </p:nvSpPr>
        <p:spPr>
          <a:xfrm>
            <a:off x="25395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Прямоугольник 114"/>
          <p:cNvSpPr/>
          <p:nvPr/>
        </p:nvSpPr>
        <p:spPr>
          <a:xfrm>
            <a:off x="59287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53104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Прямоугольник 116"/>
          <p:cNvSpPr/>
          <p:nvPr/>
        </p:nvSpPr>
        <p:spPr>
          <a:xfrm>
            <a:off x="40109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Прямоугольник 117"/>
          <p:cNvSpPr/>
          <p:nvPr/>
        </p:nvSpPr>
        <p:spPr>
          <a:xfrm>
            <a:off x="33926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Прямоугольник 118"/>
          <p:cNvSpPr/>
          <p:nvPr/>
        </p:nvSpPr>
        <p:spPr>
          <a:xfrm>
            <a:off x="67818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Прямоугольник 119"/>
          <p:cNvSpPr/>
          <p:nvPr/>
        </p:nvSpPr>
        <p:spPr>
          <a:xfrm>
            <a:off x="61635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Прямоугольник 120"/>
          <p:cNvSpPr/>
          <p:nvPr/>
        </p:nvSpPr>
        <p:spPr>
          <a:xfrm>
            <a:off x="46292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Прямоугольник 121"/>
          <p:cNvSpPr/>
          <p:nvPr/>
        </p:nvSpPr>
        <p:spPr>
          <a:xfrm>
            <a:off x="40109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Прямоугольник 122"/>
          <p:cNvSpPr/>
          <p:nvPr/>
        </p:nvSpPr>
        <p:spPr>
          <a:xfrm>
            <a:off x="74001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Прямоугольник 123"/>
          <p:cNvSpPr/>
          <p:nvPr/>
        </p:nvSpPr>
        <p:spPr>
          <a:xfrm>
            <a:off x="67818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Прямоугольник 124"/>
          <p:cNvSpPr/>
          <p:nvPr/>
        </p:nvSpPr>
        <p:spPr>
          <a:xfrm>
            <a:off x="15849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Прямоугольник 125"/>
          <p:cNvSpPr/>
          <p:nvPr/>
        </p:nvSpPr>
        <p:spPr>
          <a:xfrm>
            <a:off x="9666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Прямоугольник 126"/>
          <p:cNvSpPr/>
          <p:nvPr/>
        </p:nvSpPr>
        <p:spPr>
          <a:xfrm>
            <a:off x="43558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Прямоугольник 127"/>
          <p:cNvSpPr/>
          <p:nvPr/>
        </p:nvSpPr>
        <p:spPr>
          <a:xfrm>
            <a:off x="37375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Прямоугольник 128"/>
          <p:cNvSpPr/>
          <p:nvPr/>
        </p:nvSpPr>
        <p:spPr>
          <a:xfrm>
            <a:off x="22032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Прямоугольник 129"/>
          <p:cNvSpPr/>
          <p:nvPr/>
        </p:nvSpPr>
        <p:spPr>
          <a:xfrm>
            <a:off x="15849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Прямоугольник 130"/>
          <p:cNvSpPr/>
          <p:nvPr/>
        </p:nvSpPr>
        <p:spPr>
          <a:xfrm>
            <a:off x="49741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Прямоугольник 131"/>
          <p:cNvSpPr/>
          <p:nvPr/>
        </p:nvSpPr>
        <p:spPr>
          <a:xfrm>
            <a:off x="43558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Прямоугольник 132"/>
          <p:cNvSpPr/>
          <p:nvPr/>
        </p:nvSpPr>
        <p:spPr>
          <a:xfrm>
            <a:off x="43558" y="5563649"/>
            <a:ext cx="9144000" cy="1294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Прямоугольник 136">
            <a:hlinkClick r:id="" action="ppaction://hlinkshowjump?jump=firstslide"/>
          </p:cNvPr>
          <p:cNvSpPr/>
          <p:nvPr/>
        </p:nvSpPr>
        <p:spPr>
          <a:xfrm>
            <a:off x="7527085" y="4914475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Далі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53286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135" grpId="0" animBg="1"/>
      <p:bldP spid="9" grpId="0"/>
      <p:bldP spid="3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01" grpId="0" animBg="1"/>
      <p:bldP spid="102" grpId="0" animBg="1"/>
      <p:bldP spid="103" grpId="0" animBg="1"/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59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10" grpId="0" animBg="1"/>
      <p:bldP spid="10" grpId="1" animBg="1"/>
      <p:bldP spid="10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1" grpId="0" animBg="1"/>
      <p:bldP spid="121" grpId="1" animBg="1"/>
      <p:bldP spid="121" grpId="2" animBg="1"/>
      <p:bldP spid="122" grpId="0" animBg="1"/>
      <p:bldP spid="122" grpId="1" animBg="1"/>
      <p:bldP spid="122" grpId="2" animBg="1"/>
      <p:bldP spid="123" grpId="0" animBg="1"/>
      <p:bldP spid="123" grpId="1" animBg="1"/>
      <p:bldP spid="123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2" grpId="1" animBg="1"/>
      <p:bldP spid="132" grpId="2" animBg="1"/>
      <p:bldP spid="133" grpId="0" animBg="1"/>
      <p:bldP spid="133" grpId="1" animBg="1"/>
      <p:bldP spid="133" grpId="2" animBg="1"/>
      <p:bldP spid="13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KiriXoft</dc:creator>
  <cp:lastModifiedBy>Hryhorii Hoherchak</cp:lastModifiedBy>
  <cp:revision>28</cp:revision>
  <dcterms:created xsi:type="dcterms:W3CDTF">2016-08-16T07:40:16Z</dcterms:created>
  <dcterms:modified xsi:type="dcterms:W3CDTF">2017-01-31T17:50:33Z</dcterms:modified>
</cp:coreProperties>
</file>