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2" d="100"/>
          <a:sy n="32" d="100"/>
        </p:scale>
        <p:origin x="38" y="1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46AC73-5416-45AB-B0FC-08BCB2547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8E315FC-8918-4F64-822C-5827CEA17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DCDBC6-3455-4F1A-A9BE-C6B4B74BB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74B9-447E-459C-A4FC-234301514A44}" type="datetimeFigureOut">
              <a:rPr lang="uk-UA" smtClean="0"/>
              <a:t>29.08.2017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6E1410-7EEB-4D56-AE8A-75C7884AC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3E1D56-23CC-46D6-BC7E-CD6E91446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AA1A-C55E-453F-A28A-3C491D1E403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692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A657DF-FC52-4DA8-8704-01FDE2557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FAE2DB-6A0C-4FB2-8D36-CFC39BD6B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308722-22D5-4ACD-94B3-43951AC7C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74B9-447E-459C-A4FC-234301514A44}" type="datetimeFigureOut">
              <a:rPr lang="uk-UA" smtClean="0"/>
              <a:t>29.08.2017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AFCF05-0CE1-4E53-AE52-8E2940218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45E0C1-F542-4410-A2E8-4B35735CD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AA1A-C55E-453F-A28A-3C491D1E403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927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819FD85-E37C-48C9-9686-743FF5409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BC43E24-61AB-4629-8397-0D44FB7BE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04BC1B-3B0C-4142-9661-9B865E001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74B9-447E-459C-A4FC-234301514A44}" type="datetimeFigureOut">
              <a:rPr lang="uk-UA" smtClean="0"/>
              <a:t>29.08.2017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8F53D4-A635-44CA-B901-84C7BA26D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A24B91-C280-448E-923B-95767D414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AA1A-C55E-453F-A28A-3C491D1E403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13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F847B0-023F-4AFC-B0E5-B0EFD7B28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86A07B-9716-4B66-9817-14A2D99AD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65B5B2-0E58-4BA9-B09A-0629EC483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74B9-447E-459C-A4FC-234301514A44}" type="datetimeFigureOut">
              <a:rPr lang="uk-UA" smtClean="0"/>
              <a:t>29.08.2017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A819DA-F2A7-4404-92D7-B6F2CE6AD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FAB9FD-7184-40A6-9693-42F00D190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AA1A-C55E-453F-A28A-3C491D1E403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19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EDA862-87F8-4209-9578-85A2441C0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F16899-C981-40E1-BDD7-A5B008C30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728B47-9D2A-410E-BE0C-0020784AF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74B9-447E-459C-A4FC-234301514A44}" type="datetimeFigureOut">
              <a:rPr lang="uk-UA" smtClean="0"/>
              <a:t>29.08.2017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BF4B62-796D-4841-9794-AFCF1F2AC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EE51DD-D980-49A3-9D5D-7098AACE5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AA1A-C55E-453F-A28A-3C491D1E403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2479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0BF457-E6F3-4193-BAB6-4F631AB3B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9A4E7D-FE67-4C4C-80A3-8E3D28E2DA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87B8704-9339-4293-91D6-08D10574A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2D26A6-D9E7-4FBE-85D9-BF9AC3D38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74B9-447E-459C-A4FC-234301514A44}" type="datetimeFigureOut">
              <a:rPr lang="uk-UA" smtClean="0"/>
              <a:t>29.08.2017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95BB23-81B7-482F-B640-30F67ED25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F255A0-E1C5-453C-9302-F927F3254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AA1A-C55E-453F-A28A-3C491D1E403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139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70559-E9A8-4718-8F15-97F894F95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AF9264-FBC1-4ACB-9101-3B16DA832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672885-96E8-4F7D-90E4-DC12B0986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B40D5D2-7B0A-4EEA-A3D8-7171A980CB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EC5CB36-07BA-458E-86C1-A60FE7A75F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E6F61C-A24D-4E5C-BB25-6784B8388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74B9-447E-459C-A4FC-234301514A44}" type="datetimeFigureOut">
              <a:rPr lang="uk-UA" smtClean="0"/>
              <a:t>29.08.2017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332581D-211E-4353-80EE-D3960D45E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43CE5AF-4C66-40EC-B42D-B558AD2CC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AA1A-C55E-453F-A28A-3C491D1E403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689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C7F66-C394-4847-8DB0-2D6E5A740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023D817-417A-4C0F-939A-58564A50B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74B9-447E-459C-A4FC-234301514A44}" type="datetimeFigureOut">
              <a:rPr lang="uk-UA" smtClean="0"/>
              <a:t>29.08.2017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9F66E15-E9F2-49C4-8802-17E4054E0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433D6AF-DB42-4663-B2AB-FFD5B8334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AA1A-C55E-453F-A28A-3C491D1E403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183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530C6A1-6731-46B2-95E7-6B8A4C7E4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74B9-447E-459C-A4FC-234301514A44}" type="datetimeFigureOut">
              <a:rPr lang="uk-UA" smtClean="0"/>
              <a:t>29.08.2017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EB7EE10-D4D7-4C02-92B4-409E46F7E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40D2102-1212-43E5-BD42-AB121F917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AA1A-C55E-453F-A28A-3C491D1E403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686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D416B6-AA94-4C26-B470-8AB9A6A71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161B65-B289-470B-B821-6B6770CF7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93883E-758D-4F70-A8B4-A4F4C780E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7D37DF-D422-4824-BCAC-C0CFE0D18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74B9-447E-459C-A4FC-234301514A44}" type="datetimeFigureOut">
              <a:rPr lang="uk-UA" smtClean="0"/>
              <a:t>29.08.2017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7A4E87-2FDC-4E2A-8D60-47D5D0418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32AE43-A84B-4ED5-B220-04A6DA6B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AA1A-C55E-453F-A28A-3C491D1E403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739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D17141-57FF-49C0-B97A-856DA7986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8641CF-8362-4B30-8C14-F80B0BDA20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747042D-8BB9-4B79-8EE3-EF67FCE98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A08E71-51BE-4EDE-873F-3459B81D2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74B9-447E-459C-A4FC-234301514A44}" type="datetimeFigureOut">
              <a:rPr lang="uk-UA" smtClean="0"/>
              <a:t>29.08.2017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51FB50-42D9-4131-A944-A145E2AD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E8C965-D901-4B79-8E1A-102D56810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AA1A-C55E-453F-A28A-3C491D1E403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979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7677C0-9481-408C-8EBD-C127975F1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83B8EF-C78C-4260-8D69-B50CCB132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69F7D3-AE06-43EF-AAA8-54996424CB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B74B9-447E-459C-A4FC-234301514A44}" type="datetimeFigureOut">
              <a:rPr lang="uk-UA" smtClean="0"/>
              <a:t>29.08.2017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2D4E50-3A80-4473-AB7E-A0A9A2CC78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B4B756-1575-4038-9453-7CD3A2D9BD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8AA1A-C55E-453F-A28A-3C491D1E403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608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6015984-A4EB-4D53-947D-2551A0EF2A67}"/>
              </a:ext>
            </a:extLst>
          </p:cNvPr>
          <p:cNvSpPr/>
          <p:nvPr/>
        </p:nvSpPr>
        <p:spPr>
          <a:xfrm>
            <a:off x="3778631" y="1055717"/>
            <a:ext cx="6034537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700" b="1" i="1" dirty="0">
                <a:solidFill>
                  <a:srgbClr val="002060"/>
                </a:solidFill>
              </a:rPr>
              <a:t>АЕС</a:t>
            </a:r>
            <a:endParaRPr lang="uk-UA" sz="28700" dirty="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2D493411-FCA1-44B3-8CDA-AAA30D7025BB}"/>
              </a:ext>
            </a:extLst>
          </p:cNvPr>
          <p:cNvSpPr/>
          <p:nvPr/>
        </p:nvSpPr>
        <p:spPr>
          <a:xfrm rot="2072981">
            <a:off x="2942327" y="1098317"/>
            <a:ext cx="3046241" cy="4673282"/>
          </a:xfrm>
          <a:prstGeom prst="ellipse">
            <a:avLst/>
          </a:prstGeom>
          <a:noFill/>
          <a:ln w="1270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04651070-9956-4D20-BEE5-9B7FA38A5E45}"/>
              </a:ext>
            </a:extLst>
          </p:cNvPr>
          <p:cNvSpPr/>
          <p:nvPr/>
        </p:nvSpPr>
        <p:spPr>
          <a:xfrm>
            <a:off x="5631209" y="1321724"/>
            <a:ext cx="399011" cy="399011"/>
          </a:xfrm>
          <a:prstGeom prst="ellipse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3024E2-0118-4D48-9A58-63F7C34233E2}"/>
              </a:ext>
            </a:extLst>
          </p:cNvPr>
          <p:cNvSpPr txBox="1"/>
          <p:nvPr/>
        </p:nvSpPr>
        <p:spPr>
          <a:xfrm>
            <a:off x="2083277" y="1055717"/>
            <a:ext cx="2255961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700" b="1" i="1" dirty="0">
                <a:solidFill>
                  <a:srgbClr val="002060"/>
                </a:solidFill>
              </a:rPr>
              <a:t>Р</a:t>
            </a:r>
          </a:p>
        </p:txBody>
      </p:sp>
    </p:spTree>
    <p:extLst>
      <p:ext uri="{BB962C8B-B14F-4D97-AF65-F5344CB8AC3E}">
        <p14:creationId xmlns:p14="http://schemas.microsoft.com/office/powerpoint/2010/main" val="265106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7.40741E-7 C 0.05664 0.07014 0.05338 0.25324 -0.00795 0.40787 C -0.06875 0.56319 -0.16459 0.63171 -0.22136 0.56157 C -0.27748 0.49097 -0.27357 0.3081 -0.21277 0.15301 C -0.15157 -0.00255 -0.05652 -0.07083 4.79167E-6 7.40741E-7 Z " pathEditMode="relative" rAng="210000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55" y="2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Гогерчак Григорій Іванович</dc:creator>
  <cp:lastModifiedBy>Гогерчак Григорій Іванович</cp:lastModifiedBy>
  <cp:revision>4</cp:revision>
  <dcterms:created xsi:type="dcterms:W3CDTF">2017-08-28T22:08:09Z</dcterms:created>
  <dcterms:modified xsi:type="dcterms:W3CDTF">2017-08-28T22:16:34Z</dcterms:modified>
</cp:coreProperties>
</file>