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472837-0300-48AC-BB74-C3C12426C7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03105B6-79BB-4FB5-8A6E-EA9E6B9AE2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2EA431D-355A-4C00-994C-05E957BB2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A1212-CF7B-475C-8576-9D42FE017AEE}" type="datetimeFigureOut">
              <a:rPr lang="uk-UA" smtClean="0"/>
              <a:t>07.11.2017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AB2E712-7477-461C-B7C4-02489A2DE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DC4C4CC-BFB6-45DD-801A-F6C24B169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AFB6F-926D-4D07-B9E3-CDBBD1BCC35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66630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3F6807-563C-49CF-B085-ADF2A9FDD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8E82899-C6E5-47D4-AB52-A772EDBE3F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28F11BC-74DD-42E2-99B9-0A747EE70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A1212-CF7B-475C-8576-9D42FE017AEE}" type="datetimeFigureOut">
              <a:rPr lang="uk-UA" smtClean="0"/>
              <a:t>07.11.2017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0F5DE70-5E32-4878-A3AD-1C481B7B5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CA603D2-CACE-4683-9F0C-3CEE9BC73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AFB6F-926D-4D07-B9E3-CDBBD1BCC35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48600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DB96793-6E56-41A4-8201-28483411BE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48FA97A-240A-4B57-A5B6-17ED6D17AB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B234A03-3BF5-4CA2-9E83-E87347C8B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A1212-CF7B-475C-8576-9D42FE017AEE}" type="datetimeFigureOut">
              <a:rPr lang="uk-UA" smtClean="0"/>
              <a:t>07.11.2017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BD910DD-CF29-443A-9096-2A797836E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FB66CC2-7BD1-4DAD-911B-2DF3612E4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AFB6F-926D-4D07-B9E3-CDBBD1BCC35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68214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9DAAA1-A06E-4FBB-B3EE-D9F2D8C30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DAC6AA4-1F9E-4836-880A-FA5196DF5B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CACF6FC-6A4C-4973-B08D-7FA5923C9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A1212-CF7B-475C-8576-9D42FE017AEE}" type="datetimeFigureOut">
              <a:rPr lang="uk-UA" smtClean="0"/>
              <a:t>07.11.2017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F08C478-4A29-433F-AB43-CB2AC95F5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CF4778D-6C53-40D3-B133-171764F20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AFB6F-926D-4D07-B9E3-CDBBD1BCC35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57160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E3FD95-FF66-4200-A210-615C48ED1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D01973A-323D-42CB-9E49-0CCC6D535E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BA614EB-4A90-4C98-AC67-31E58CD3D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A1212-CF7B-475C-8576-9D42FE017AEE}" type="datetimeFigureOut">
              <a:rPr lang="uk-UA" smtClean="0"/>
              <a:t>07.11.2017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FE06F58-F95F-4E5B-BAED-85084EFFE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CA773F6-0356-4616-8E6A-1B6CE70E3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AFB6F-926D-4D07-B9E3-CDBBD1BCC35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8722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FB69BD-F315-4B0E-AE04-6FB9EB48E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2D2570E-2094-487B-A8FE-FD58EB8FF4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86CF78E-6B0A-4822-A3F9-4FC7E8D404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C337FD2-EC58-493C-A859-FCE5BDD83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A1212-CF7B-475C-8576-9D42FE017AEE}" type="datetimeFigureOut">
              <a:rPr lang="uk-UA" smtClean="0"/>
              <a:t>07.11.2017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BA04A56-176A-46F7-A355-BB5CEEF31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F7EE961-0DBB-45FF-B27A-7AF75790E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AFB6F-926D-4D07-B9E3-CDBBD1BCC35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9156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3EA575-15B7-4105-BE50-645570549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91D4251-EE9A-43F7-8A2C-66119EB848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390D8C1-8177-433F-AB64-92C09901BC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C939F48-9952-47BF-93A8-1853005614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EEF8651-F7E3-4ABE-9EF1-1A6BE055EF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A396089-E858-49BB-8BA7-D5BEB2103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A1212-CF7B-475C-8576-9D42FE017AEE}" type="datetimeFigureOut">
              <a:rPr lang="uk-UA" smtClean="0"/>
              <a:t>07.11.2017</a:t>
            </a:fld>
            <a:endParaRPr lang="uk-UA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42BCC0D-AF7D-4A43-9DAC-E66778568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6D2DFCB-266A-4BE4-A24F-83F51F616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AFB6F-926D-4D07-B9E3-CDBBD1BCC35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17944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C11917-16B7-4712-826B-A1E66A9BB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8610D6B-4620-40E0-BD4E-055D2704D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A1212-CF7B-475C-8576-9D42FE017AEE}" type="datetimeFigureOut">
              <a:rPr lang="uk-UA" smtClean="0"/>
              <a:t>07.11.2017</a:t>
            </a:fld>
            <a:endParaRPr lang="uk-UA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5B858B8-5AC9-4763-A93C-3F884A9CA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634F38D-EE49-4425-A361-B659111BD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AFB6F-926D-4D07-B9E3-CDBBD1BCC35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68825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D59AD57-6B18-4006-A27B-1A5746D1F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A1212-CF7B-475C-8576-9D42FE017AEE}" type="datetimeFigureOut">
              <a:rPr lang="uk-UA" smtClean="0"/>
              <a:t>07.11.2017</a:t>
            </a:fld>
            <a:endParaRPr lang="uk-UA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226E8B6-42B6-4855-8E13-0B0319BC1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0879416-D752-4FB1-BBDF-BB32C957D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AFB6F-926D-4D07-B9E3-CDBBD1BCC35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07533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CAF74E-D373-45F2-B47A-5103A5E44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B7C4E6C-392D-4C0B-AF60-3A775388A1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DE6E4A6-984B-4527-9009-5345F86615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89B9ACD-74BF-4941-9E3B-CAD7DB47F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A1212-CF7B-475C-8576-9D42FE017AEE}" type="datetimeFigureOut">
              <a:rPr lang="uk-UA" smtClean="0"/>
              <a:t>07.11.2017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EF01F96-D410-46BF-B442-8A076D259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39F27E7-A222-420D-BDE1-CF3A811E6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AFB6F-926D-4D07-B9E3-CDBBD1BCC35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27239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1F4214-FBCA-4F54-8753-518EFDA88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E3B6C02-BBFE-4BD5-B1B4-A524B092A3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26B9150-07AA-4406-8B28-BD543F921B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A9FBB28-AA9D-4988-AD00-DFCF211CB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A1212-CF7B-475C-8576-9D42FE017AEE}" type="datetimeFigureOut">
              <a:rPr lang="uk-UA" smtClean="0"/>
              <a:t>07.11.2017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98E26FA-4AA3-4907-8EB1-F1829A52C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15498D1-62FB-411D-967A-1AC8867F2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AFB6F-926D-4D07-B9E3-CDBBD1BCC35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14589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7E7CDF-5FB2-4113-9DB0-AE3A5B0E8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FC6ACC3-A8E1-4504-AA27-CEE614EFA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CE21148-A79C-438D-9667-92E819B277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A1212-CF7B-475C-8576-9D42FE017AEE}" type="datetimeFigureOut">
              <a:rPr lang="uk-UA" smtClean="0"/>
              <a:t>07.11.2017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B9B67E8-39C3-4EFA-9E84-AC113BD25D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CFB5EF1-AAB6-4AAF-93EE-C70988EA4A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AFB6F-926D-4D07-B9E3-CDBBD1BCC35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78112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784A1C4-94CF-4EA9-B57E-5DE5192590C5}"/>
              </a:ext>
            </a:extLst>
          </p:cNvPr>
          <p:cNvSpPr/>
          <p:nvPr/>
        </p:nvSpPr>
        <p:spPr>
          <a:xfrm>
            <a:off x="3628500" y="960133"/>
            <a:ext cx="581891" cy="5818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8838958A-91B1-4CB3-AE9D-8126DC8891A6}"/>
              </a:ext>
            </a:extLst>
          </p:cNvPr>
          <p:cNvSpPr/>
          <p:nvPr/>
        </p:nvSpPr>
        <p:spPr>
          <a:xfrm>
            <a:off x="4210391" y="960133"/>
            <a:ext cx="581891" cy="5818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CD384C44-BE9C-4AE7-99F8-5E4AC5D157BC}"/>
              </a:ext>
            </a:extLst>
          </p:cNvPr>
          <p:cNvSpPr/>
          <p:nvPr/>
        </p:nvSpPr>
        <p:spPr>
          <a:xfrm>
            <a:off x="3628500" y="1542024"/>
            <a:ext cx="581891" cy="5818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DCD0635E-706C-49A0-BD43-AEAAD380DC39}"/>
              </a:ext>
            </a:extLst>
          </p:cNvPr>
          <p:cNvSpPr/>
          <p:nvPr/>
        </p:nvSpPr>
        <p:spPr>
          <a:xfrm>
            <a:off x="4210391" y="1542024"/>
            <a:ext cx="581891" cy="5818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B9ABCE53-68DD-4083-A43D-83E8EF04B656}"/>
              </a:ext>
            </a:extLst>
          </p:cNvPr>
          <p:cNvSpPr/>
          <p:nvPr/>
        </p:nvSpPr>
        <p:spPr>
          <a:xfrm>
            <a:off x="3628500" y="2123915"/>
            <a:ext cx="581891" cy="5818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8D741DCF-81F7-43E0-9C0C-6B7AD345DC23}"/>
              </a:ext>
            </a:extLst>
          </p:cNvPr>
          <p:cNvSpPr/>
          <p:nvPr/>
        </p:nvSpPr>
        <p:spPr>
          <a:xfrm>
            <a:off x="4210391" y="2123915"/>
            <a:ext cx="581891" cy="5818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1571F7DD-81D1-408A-A4A4-3C686B5EBCE4}"/>
              </a:ext>
            </a:extLst>
          </p:cNvPr>
          <p:cNvSpPr/>
          <p:nvPr/>
        </p:nvSpPr>
        <p:spPr>
          <a:xfrm>
            <a:off x="3628500" y="2705806"/>
            <a:ext cx="581891" cy="5818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8ADAFC3E-F2A6-40C7-8104-F77A09871253}"/>
              </a:ext>
            </a:extLst>
          </p:cNvPr>
          <p:cNvSpPr/>
          <p:nvPr/>
        </p:nvSpPr>
        <p:spPr>
          <a:xfrm>
            <a:off x="4210391" y="2705806"/>
            <a:ext cx="581891" cy="5818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0F3F677F-C779-40F6-8CF3-A7419C7BA3B5}"/>
              </a:ext>
            </a:extLst>
          </p:cNvPr>
          <p:cNvSpPr/>
          <p:nvPr/>
        </p:nvSpPr>
        <p:spPr>
          <a:xfrm>
            <a:off x="3628500" y="3287697"/>
            <a:ext cx="581891" cy="5818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8947990D-AB3B-4D66-8EB6-0218B187106A}"/>
              </a:ext>
            </a:extLst>
          </p:cNvPr>
          <p:cNvSpPr/>
          <p:nvPr/>
        </p:nvSpPr>
        <p:spPr>
          <a:xfrm>
            <a:off x="4210391" y="3287697"/>
            <a:ext cx="581891" cy="5818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 dirty="0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7130EC96-4368-49D1-B636-7407D45A82EB}"/>
              </a:ext>
            </a:extLst>
          </p:cNvPr>
          <p:cNvSpPr/>
          <p:nvPr/>
        </p:nvSpPr>
        <p:spPr>
          <a:xfrm>
            <a:off x="3628500" y="3869588"/>
            <a:ext cx="581891" cy="5818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BB28FE8A-FAA7-46D9-82F1-44C32B0125A1}"/>
              </a:ext>
            </a:extLst>
          </p:cNvPr>
          <p:cNvSpPr/>
          <p:nvPr/>
        </p:nvSpPr>
        <p:spPr>
          <a:xfrm>
            <a:off x="4210391" y="3869588"/>
            <a:ext cx="581891" cy="5818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AAFDA598-6AC0-4870-9593-978B7E7A6883}"/>
              </a:ext>
            </a:extLst>
          </p:cNvPr>
          <p:cNvSpPr/>
          <p:nvPr/>
        </p:nvSpPr>
        <p:spPr>
          <a:xfrm>
            <a:off x="3628500" y="4451479"/>
            <a:ext cx="581891" cy="5818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CAC5C381-1431-4E8B-83C0-3FE2A8466C59}"/>
              </a:ext>
            </a:extLst>
          </p:cNvPr>
          <p:cNvSpPr/>
          <p:nvPr/>
        </p:nvSpPr>
        <p:spPr>
          <a:xfrm>
            <a:off x="4210391" y="4451479"/>
            <a:ext cx="581891" cy="5818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1ACF68F8-E9AA-4F1E-B749-3A04B29C6FC6}"/>
              </a:ext>
            </a:extLst>
          </p:cNvPr>
          <p:cNvSpPr/>
          <p:nvPr/>
        </p:nvSpPr>
        <p:spPr>
          <a:xfrm>
            <a:off x="3628500" y="5033370"/>
            <a:ext cx="581891" cy="5818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EDF90269-E74D-43EF-A676-B092D46B5927}"/>
              </a:ext>
            </a:extLst>
          </p:cNvPr>
          <p:cNvSpPr/>
          <p:nvPr/>
        </p:nvSpPr>
        <p:spPr>
          <a:xfrm>
            <a:off x="4210391" y="5033370"/>
            <a:ext cx="581891" cy="5818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2E9EE35C-97BB-4551-BF33-6C8CFE23A202}"/>
              </a:ext>
            </a:extLst>
          </p:cNvPr>
          <p:cNvSpPr/>
          <p:nvPr/>
        </p:nvSpPr>
        <p:spPr>
          <a:xfrm>
            <a:off x="4792282" y="960133"/>
            <a:ext cx="581891" cy="5818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10965B27-E462-43A1-833D-B52257AFD3F4}"/>
              </a:ext>
            </a:extLst>
          </p:cNvPr>
          <p:cNvSpPr/>
          <p:nvPr/>
        </p:nvSpPr>
        <p:spPr>
          <a:xfrm>
            <a:off x="5374173" y="960133"/>
            <a:ext cx="581891" cy="5818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FE0F8FEA-C6F3-4B8A-8B9C-A9B3F6504C2D}"/>
              </a:ext>
            </a:extLst>
          </p:cNvPr>
          <p:cNvSpPr/>
          <p:nvPr/>
        </p:nvSpPr>
        <p:spPr>
          <a:xfrm>
            <a:off x="4792282" y="1542024"/>
            <a:ext cx="581891" cy="5818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A3AD8F1E-9BAA-41A7-B2CB-2E6082F62D9C}"/>
              </a:ext>
            </a:extLst>
          </p:cNvPr>
          <p:cNvSpPr/>
          <p:nvPr/>
        </p:nvSpPr>
        <p:spPr>
          <a:xfrm>
            <a:off x="5374173" y="1542024"/>
            <a:ext cx="581891" cy="5818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D5B09887-9219-4C19-8056-C5A0C963FA71}"/>
              </a:ext>
            </a:extLst>
          </p:cNvPr>
          <p:cNvSpPr/>
          <p:nvPr/>
        </p:nvSpPr>
        <p:spPr>
          <a:xfrm>
            <a:off x="4792282" y="2123915"/>
            <a:ext cx="581891" cy="5818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62DE1AA0-7770-4582-85FD-EC27F1B43500}"/>
              </a:ext>
            </a:extLst>
          </p:cNvPr>
          <p:cNvSpPr/>
          <p:nvPr/>
        </p:nvSpPr>
        <p:spPr>
          <a:xfrm>
            <a:off x="5374173" y="2123915"/>
            <a:ext cx="581891" cy="5818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4B95629B-A4FD-4CDB-ADB2-59CFA73220A9}"/>
              </a:ext>
            </a:extLst>
          </p:cNvPr>
          <p:cNvSpPr/>
          <p:nvPr/>
        </p:nvSpPr>
        <p:spPr>
          <a:xfrm>
            <a:off x="4792282" y="2705806"/>
            <a:ext cx="581891" cy="5818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27F8ACD2-F932-4253-98D0-7B9D4D7E9C78}"/>
              </a:ext>
            </a:extLst>
          </p:cNvPr>
          <p:cNvSpPr/>
          <p:nvPr/>
        </p:nvSpPr>
        <p:spPr>
          <a:xfrm>
            <a:off x="5374173" y="2705806"/>
            <a:ext cx="581891" cy="5818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150CD0D9-35CD-46C4-B30F-5E9AE83A372E}"/>
              </a:ext>
            </a:extLst>
          </p:cNvPr>
          <p:cNvSpPr/>
          <p:nvPr/>
        </p:nvSpPr>
        <p:spPr>
          <a:xfrm>
            <a:off x="4792282" y="3287697"/>
            <a:ext cx="581891" cy="5818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DC41FCBB-FE65-4B8B-A175-33AEFEA407AA}"/>
              </a:ext>
            </a:extLst>
          </p:cNvPr>
          <p:cNvSpPr/>
          <p:nvPr/>
        </p:nvSpPr>
        <p:spPr>
          <a:xfrm>
            <a:off x="5374173" y="3287697"/>
            <a:ext cx="581891" cy="5818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7EE8B04D-E038-4EDC-A141-14C54B008087}"/>
              </a:ext>
            </a:extLst>
          </p:cNvPr>
          <p:cNvSpPr/>
          <p:nvPr/>
        </p:nvSpPr>
        <p:spPr>
          <a:xfrm>
            <a:off x="4792282" y="3869588"/>
            <a:ext cx="581891" cy="5818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id="{EFAF1C55-24B5-4E18-981B-52C240036EE5}"/>
              </a:ext>
            </a:extLst>
          </p:cNvPr>
          <p:cNvSpPr/>
          <p:nvPr/>
        </p:nvSpPr>
        <p:spPr>
          <a:xfrm>
            <a:off x="5374173" y="3869588"/>
            <a:ext cx="581891" cy="5818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0AFFD7C2-5FDA-4036-AE5F-21E3F7EA0373}"/>
              </a:ext>
            </a:extLst>
          </p:cNvPr>
          <p:cNvSpPr/>
          <p:nvPr/>
        </p:nvSpPr>
        <p:spPr>
          <a:xfrm>
            <a:off x="4792282" y="4451479"/>
            <a:ext cx="581891" cy="5818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id="{0BB6170D-1EB6-4B3B-B311-4E1DFF0D0E70}"/>
              </a:ext>
            </a:extLst>
          </p:cNvPr>
          <p:cNvSpPr/>
          <p:nvPr/>
        </p:nvSpPr>
        <p:spPr>
          <a:xfrm>
            <a:off x="5374173" y="4451479"/>
            <a:ext cx="581891" cy="5818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id="{43B2E0D8-2BDD-4E32-BAED-532CC21F7D33}"/>
              </a:ext>
            </a:extLst>
          </p:cNvPr>
          <p:cNvSpPr/>
          <p:nvPr/>
        </p:nvSpPr>
        <p:spPr>
          <a:xfrm>
            <a:off x="4792282" y="5033370"/>
            <a:ext cx="581891" cy="5818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id="{25D8890B-DBF7-4B77-B00B-DA8C8085268C}"/>
              </a:ext>
            </a:extLst>
          </p:cNvPr>
          <p:cNvSpPr/>
          <p:nvPr/>
        </p:nvSpPr>
        <p:spPr>
          <a:xfrm>
            <a:off x="5374173" y="5033370"/>
            <a:ext cx="581891" cy="5818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id="{83B4899D-6497-40EC-9283-EFC1165800CB}"/>
              </a:ext>
            </a:extLst>
          </p:cNvPr>
          <p:cNvSpPr/>
          <p:nvPr/>
        </p:nvSpPr>
        <p:spPr>
          <a:xfrm>
            <a:off x="5956064" y="960133"/>
            <a:ext cx="581891" cy="5818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id="{3CD86031-07EB-4591-AA08-84C5AFC6E6B3}"/>
              </a:ext>
            </a:extLst>
          </p:cNvPr>
          <p:cNvSpPr/>
          <p:nvPr/>
        </p:nvSpPr>
        <p:spPr>
          <a:xfrm>
            <a:off x="6537955" y="960133"/>
            <a:ext cx="581891" cy="5818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id="{C4A6501F-AB38-49FF-809E-45B3AF2BEFA4}"/>
              </a:ext>
            </a:extLst>
          </p:cNvPr>
          <p:cNvSpPr/>
          <p:nvPr/>
        </p:nvSpPr>
        <p:spPr>
          <a:xfrm>
            <a:off x="5956064" y="1542024"/>
            <a:ext cx="581891" cy="5818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id="{D937BA8A-F4F9-403E-B13B-8BE2C6386109}"/>
              </a:ext>
            </a:extLst>
          </p:cNvPr>
          <p:cNvSpPr/>
          <p:nvPr/>
        </p:nvSpPr>
        <p:spPr>
          <a:xfrm>
            <a:off x="6537955" y="1542024"/>
            <a:ext cx="581891" cy="5818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id="{02448437-82A9-49DA-BC8C-51E1CD2D566C}"/>
              </a:ext>
            </a:extLst>
          </p:cNvPr>
          <p:cNvSpPr/>
          <p:nvPr/>
        </p:nvSpPr>
        <p:spPr>
          <a:xfrm>
            <a:off x="5956064" y="2123915"/>
            <a:ext cx="581891" cy="5818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id="{17FE44B0-A192-46CF-9607-31D6E6FBACB7}"/>
              </a:ext>
            </a:extLst>
          </p:cNvPr>
          <p:cNvSpPr/>
          <p:nvPr/>
        </p:nvSpPr>
        <p:spPr>
          <a:xfrm>
            <a:off x="6537955" y="2123915"/>
            <a:ext cx="581891" cy="5818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42" name="Прямоугольник 41">
            <a:extLst>
              <a:ext uri="{FF2B5EF4-FFF2-40B4-BE49-F238E27FC236}">
                <a16:creationId xmlns:a16="http://schemas.microsoft.com/office/drawing/2014/main" id="{A51585CD-2C50-46BC-BD77-488AAC48D3D1}"/>
              </a:ext>
            </a:extLst>
          </p:cNvPr>
          <p:cNvSpPr/>
          <p:nvPr/>
        </p:nvSpPr>
        <p:spPr>
          <a:xfrm>
            <a:off x="5956064" y="2705806"/>
            <a:ext cx="581891" cy="5818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>
                <a:solidFill>
                  <a:srgbClr val="7030A0"/>
                </a:solidFill>
              </a:rPr>
              <a:t>5</a:t>
            </a:r>
          </a:p>
        </p:txBody>
      </p:sp>
      <p:sp>
        <p:nvSpPr>
          <p:cNvPr id="43" name="Прямоугольник 42">
            <a:extLst>
              <a:ext uri="{FF2B5EF4-FFF2-40B4-BE49-F238E27FC236}">
                <a16:creationId xmlns:a16="http://schemas.microsoft.com/office/drawing/2014/main" id="{53409E92-F839-47ED-A403-C52DA2CBF4AE}"/>
              </a:ext>
            </a:extLst>
          </p:cNvPr>
          <p:cNvSpPr/>
          <p:nvPr/>
        </p:nvSpPr>
        <p:spPr>
          <a:xfrm>
            <a:off x="6537955" y="2705806"/>
            <a:ext cx="581891" cy="5818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44" name="Прямоугольник 43">
            <a:extLst>
              <a:ext uri="{FF2B5EF4-FFF2-40B4-BE49-F238E27FC236}">
                <a16:creationId xmlns:a16="http://schemas.microsoft.com/office/drawing/2014/main" id="{704E9804-225F-4F87-A8CC-0DC625E70915}"/>
              </a:ext>
            </a:extLst>
          </p:cNvPr>
          <p:cNvSpPr/>
          <p:nvPr/>
        </p:nvSpPr>
        <p:spPr>
          <a:xfrm>
            <a:off x="5956064" y="3287697"/>
            <a:ext cx="581891" cy="5818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45" name="Прямоугольник 44">
            <a:extLst>
              <a:ext uri="{FF2B5EF4-FFF2-40B4-BE49-F238E27FC236}">
                <a16:creationId xmlns:a16="http://schemas.microsoft.com/office/drawing/2014/main" id="{F8B33470-4D72-47B6-9DDE-139F725A0006}"/>
              </a:ext>
            </a:extLst>
          </p:cNvPr>
          <p:cNvSpPr/>
          <p:nvPr/>
        </p:nvSpPr>
        <p:spPr>
          <a:xfrm>
            <a:off x="6537955" y="3287697"/>
            <a:ext cx="581891" cy="5818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46" name="Прямоугольник 45">
            <a:extLst>
              <a:ext uri="{FF2B5EF4-FFF2-40B4-BE49-F238E27FC236}">
                <a16:creationId xmlns:a16="http://schemas.microsoft.com/office/drawing/2014/main" id="{0B71D782-046B-4071-B066-91CCD1AFB406}"/>
              </a:ext>
            </a:extLst>
          </p:cNvPr>
          <p:cNvSpPr/>
          <p:nvPr/>
        </p:nvSpPr>
        <p:spPr>
          <a:xfrm>
            <a:off x="5956064" y="3869588"/>
            <a:ext cx="581891" cy="5818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47" name="Прямоугольник 46">
            <a:extLst>
              <a:ext uri="{FF2B5EF4-FFF2-40B4-BE49-F238E27FC236}">
                <a16:creationId xmlns:a16="http://schemas.microsoft.com/office/drawing/2014/main" id="{8A5D28AE-44BF-4C65-95E2-B4A5E89DB6CD}"/>
              </a:ext>
            </a:extLst>
          </p:cNvPr>
          <p:cNvSpPr/>
          <p:nvPr/>
        </p:nvSpPr>
        <p:spPr>
          <a:xfrm>
            <a:off x="6537955" y="3869588"/>
            <a:ext cx="581891" cy="5818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48" name="Прямоугольник 47">
            <a:extLst>
              <a:ext uri="{FF2B5EF4-FFF2-40B4-BE49-F238E27FC236}">
                <a16:creationId xmlns:a16="http://schemas.microsoft.com/office/drawing/2014/main" id="{7A6D2A6B-EA90-4A2D-B668-A17BC0C4A27F}"/>
              </a:ext>
            </a:extLst>
          </p:cNvPr>
          <p:cNvSpPr/>
          <p:nvPr/>
        </p:nvSpPr>
        <p:spPr>
          <a:xfrm>
            <a:off x="5956064" y="4451479"/>
            <a:ext cx="581891" cy="5818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49" name="Прямоугольник 48">
            <a:extLst>
              <a:ext uri="{FF2B5EF4-FFF2-40B4-BE49-F238E27FC236}">
                <a16:creationId xmlns:a16="http://schemas.microsoft.com/office/drawing/2014/main" id="{7886192A-688F-4256-AB6D-0A3CA72BCD84}"/>
              </a:ext>
            </a:extLst>
          </p:cNvPr>
          <p:cNvSpPr/>
          <p:nvPr/>
        </p:nvSpPr>
        <p:spPr>
          <a:xfrm>
            <a:off x="6537955" y="4451479"/>
            <a:ext cx="581891" cy="5818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50" name="Прямоугольник 49">
            <a:extLst>
              <a:ext uri="{FF2B5EF4-FFF2-40B4-BE49-F238E27FC236}">
                <a16:creationId xmlns:a16="http://schemas.microsoft.com/office/drawing/2014/main" id="{8C00A3FC-CD02-44BB-9310-375647A5A7A9}"/>
              </a:ext>
            </a:extLst>
          </p:cNvPr>
          <p:cNvSpPr/>
          <p:nvPr/>
        </p:nvSpPr>
        <p:spPr>
          <a:xfrm>
            <a:off x="5956064" y="5033370"/>
            <a:ext cx="581891" cy="5818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51" name="Прямоугольник 50">
            <a:extLst>
              <a:ext uri="{FF2B5EF4-FFF2-40B4-BE49-F238E27FC236}">
                <a16:creationId xmlns:a16="http://schemas.microsoft.com/office/drawing/2014/main" id="{CD3DE647-D2DC-419C-B49C-1CB01F5FCBB8}"/>
              </a:ext>
            </a:extLst>
          </p:cNvPr>
          <p:cNvSpPr/>
          <p:nvPr/>
        </p:nvSpPr>
        <p:spPr>
          <a:xfrm>
            <a:off x="6537955" y="5033370"/>
            <a:ext cx="581891" cy="5818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52" name="Прямоугольник 51">
            <a:extLst>
              <a:ext uri="{FF2B5EF4-FFF2-40B4-BE49-F238E27FC236}">
                <a16:creationId xmlns:a16="http://schemas.microsoft.com/office/drawing/2014/main" id="{EA867698-4772-4358-8F94-4E8B3B8E5687}"/>
              </a:ext>
            </a:extLst>
          </p:cNvPr>
          <p:cNvSpPr/>
          <p:nvPr/>
        </p:nvSpPr>
        <p:spPr>
          <a:xfrm>
            <a:off x="7119846" y="960133"/>
            <a:ext cx="581891" cy="5818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53" name="Прямоугольник 52">
            <a:extLst>
              <a:ext uri="{FF2B5EF4-FFF2-40B4-BE49-F238E27FC236}">
                <a16:creationId xmlns:a16="http://schemas.microsoft.com/office/drawing/2014/main" id="{D67E63C3-1A7C-43AA-82E2-54435B94374F}"/>
              </a:ext>
            </a:extLst>
          </p:cNvPr>
          <p:cNvSpPr/>
          <p:nvPr/>
        </p:nvSpPr>
        <p:spPr>
          <a:xfrm>
            <a:off x="7701737" y="960133"/>
            <a:ext cx="581891" cy="5818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54" name="Прямоугольник 53">
            <a:extLst>
              <a:ext uri="{FF2B5EF4-FFF2-40B4-BE49-F238E27FC236}">
                <a16:creationId xmlns:a16="http://schemas.microsoft.com/office/drawing/2014/main" id="{0AD197B5-70D3-4EC1-B503-C191B6BAE7AC}"/>
              </a:ext>
            </a:extLst>
          </p:cNvPr>
          <p:cNvSpPr/>
          <p:nvPr/>
        </p:nvSpPr>
        <p:spPr>
          <a:xfrm>
            <a:off x="7119846" y="1542024"/>
            <a:ext cx="581891" cy="5818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55" name="Прямоугольник 54">
            <a:extLst>
              <a:ext uri="{FF2B5EF4-FFF2-40B4-BE49-F238E27FC236}">
                <a16:creationId xmlns:a16="http://schemas.microsoft.com/office/drawing/2014/main" id="{89651846-CAEA-45B3-9F30-530045DEE048}"/>
              </a:ext>
            </a:extLst>
          </p:cNvPr>
          <p:cNvSpPr/>
          <p:nvPr/>
        </p:nvSpPr>
        <p:spPr>
          <a:xfrm>
            <a:off x="7701737" y="1542024"/>
            <a:ext cx="581891" cy="5818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56" name="Прямоугольник 55">
            <a:extLst>
              <a:ext uri="{FF2B5EF4-FFF2-40B4-BE49-F238E27FC236}">
                <a16:creationId xmlns:a16="http://schemas.microsoft.com/office/drawing/2014/main" id="{B2C4AF90-9CFA-482D-AF2B-72E21F5ADF1C}"/>
              </a:ext>
            </a:extLst>
          </p:cNvPr>
          <p:cNvSpPr/>
          <p:nvPr/>
        </p:nvSpPr>
        <p:spPr>
          <a:xfrm>
            <a:off x="7119846" y="2123915"/>
            <a:ext cx="581891" cy="5818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57" name="Прямоугольник 56">
            <a:extLst>
              <a:ext uri="{FF2B5EF4-FFF2-40B4-BE49-F238E27FC236}">
                <a16:creationId xmlns:a16="http://schemas.microsoft.com/office/drawing/2014/main" id="{F315763B-908A-4363-B9E8-2690F8B3A1F6}"/>
              </a:ext>
            </a:extLst>
          </p:cNvPr>
          <p:cNvSpPr/>
          <p:nvPr/>
        </p:nvSpPr>
        <p:spPr>
          <a:xfrm>
            <a:off x="7701737" y="2123915"/>
            <a:ext cx="581891" cy="5818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58" name="Прямоугольник 57">
            <a:extLst>
              <a:ext uri="{FF2B5EF4-FFF2-40B4-BE49-F238E27FC236}">
                <a16:creationId xmlns:a16="http://schemas.microsoft.com/office/drawing/2014/main" id="{6A153C2C-402A-4BD5-857A-0431A930394B}"/>
              </a:ext>
            </a:extLst>
          </p:cNvPr>
          <p:cNvSpPr/>
          <p:nvPr/>
        </p:nvSpPr>
        <p:spPr>
          <a:xfrm>
            <a:off x="7119846" y="2705806"/>
            <a:ext cx="581891" cy="5818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59" name="Прямоугольник 58">
            <a:extLst>
              <a:ext uri="{FF2B5EF4-FFF2-40B4-BE49-F238E27FC236}">
                <a16:creationId xmlns:a16="http://schemas.microsoft.com/office/drawing/2014/main" id="{D4050959-9A9E-4E41-AA5A-7EFE5008A291}"/>
              </a:ext>
            </a:extLst>
          </p:cNvPr>
          <p:cNvSpPr/>
          <p:nvPr/>
        </p:nvSpPr>
        <p:spPr>
          <a:xfrm>
            <a:off x="7701737" y="2705806"/>
            <a:ext cx="581891" cy="5818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60" name="Прямоугольник 59">
            <a:extLst>
              <a:ext uri="{FF2B5EF4-FFF2-40B4-BE49-F238E27FC236}">
                <a16:creationId xmlns:a16="http://schemas.microsoft.com/office/drawing/2014/main" id="{3F2BD407-A816-44B7-AB32-82EB565ABF03}"/>
              </a:ext>
            </a:extLst>
          </p:cNvPr>
          <p:cNvSpPr/>
          <p:nvPr/>
        </p:nvSpPr>
        <p:spPr>
          <a:xfrm>
            <a:off x="7119846" y="3287697"/>
            <a:ext cx="581891" cy="5818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61" name="Прямоугольник 60">
            <a:extLst>
              <a:ext uri="{FF2B5EF4-FFF2-40B4-BE49-F238E27FC236}">
                <a16:creationId xmlns:a16="http://schemas.microsoft.com/office/drawing/2014/main" id="{713F9AEC-C7AB-412B-9E86-8E6B1BEC1168}"/>
              </a:ext>
            </a:extLst>
          </p:cNvPr>
          <p:cNvSpPr/>
          <p:nvPr/>
        </p:nvSpPr>
        <p:spPr>
          <a:xfrm>
            <a:off x="7701737" y="3287697"/>
            <a:ext cx="581891" cy="5818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62" name="Прямоугольник 61">
            <a:extLst>
              <a:ext uri="{FF2B5EF4-FFF2-40B4-BE49-F238E27FC236}">
                <a16:creationId xmlns:a16="http://schemas.microsoft.com/office/drawing/2014/main" id="{8B402C89-139E-4B81-8E8D-8687F0FF72BD}"/>
              </a:ext>
            </a:extLst>
          </p:cNvPr>
          <p:cNvSpPr/>
          <p:nvPr/>
        </p:nvSpPr>
        <p:spPr>
          <a:xfrm>
            <a:off x="7119846" y="3869588"/>
            <a:ext cx="581891" cy="5818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63" name="Прямоугольник 62">
            <a:extLst>
              <a:ext uri="{FF2B5EF4-FFF2-40B4-BE49-F238E27FC236}">
                <a16:creationId xmlns:a16="http://schemas.microsoft.com/office/drawing/2014/main" id="{5E63CD3A-B95B-46E4-9418-F5749B29BF24}"/>
              </a:ext>
            </a:extLst>
          </p:cNvPr>
          <p:cNvSpPr/>
          <p:nvPr/>
        </p:nvSpPr>
        <p:spPr>
          <a:xfrm>
            <a:off x="7701737" y="3869588"/>
            <a:ext cx="581891" cy="5818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64" name="Прямоугольник 63">
            <a:extLst>
              <a:ext uri="{FF2B5EF4-FFF2-40B4-BE49-F238E27FC236}">
                <a16:creationId xmlns:a16="http://schemas.microsoft.com/office/drawing/2014/main" id="{E9F29A7E-DBA5-4EE0-8FF9-626726E10917}"/>
              </a:ext>
            </a:extLst>
          </p:cNvPr>
          <p:cNvSpPr/>
          <p:nvPr/>
        </p:nvSpPr>
        <p:spPr>
          <a:xfrm>
            <a:off x="7119846" y="4451479"/>
            <a:ext cx="581891" cy="5818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65" name="Прямоугольник 64">
            <a:extLst>
              <a:ext uri="{FF2B5EF4-FFF2-40B4-BE49-F238E27FC236}">
                <a16:creationId xmlns:a16="http://schemas.microsoft.com/office/drawing/2014/main" id="{10A1431E-55FB-40FE-AC06-9C5987D5503C}"/>
              </a:ext>
            </a:extLst>
          </p:cNvPr>
          <p:cNvSpPr/>
          <p:nvPr/>
        </p:nvSpPr>
        <p:spPr>
          <a:xfrm>
            <a:off x="7701737" y="4451479"/>
            <a:ext cx="581891" cy="5818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66" name="Прямоугольник 65">
            <a:extLst>
              <a:ext uri="{FF2B5EF4-FFF2-40B4-BE49-F238E27FC236}">
                <a16:creationId xmlns:a16="http://schemas.microsoft.com/office/drawing/2014/main" id="{DE84E541-39A9-4C11-B3E6-00946017A388}"/>
              </a:ext>
            </a:extLst>
          </p:cNvPr>
          <p:cNvSpPr/>
          <p:nvPr/>
        </p:nvSpPr>
        <p:spPr>
          <a:xfrm>
            <a:off x="7119846" y="5033370"/>
            <a:ext cx="581891" cy="5818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67" name="Прямоугольник 66">
            <a:extLst>
              <a:ext uri="{FF2B5EF4-FFF2-40B4-BE49-F238E27FC236}">
                <a16:creationId xmlns:a16="http://schemas.microsoft.com/office/drawing/2014/main" id="{5FA5BB94-23F6-4F62-AD7A-0729FC960690}"/>
              </a:ext>
            </a:extLst>
          </p:cNvPr>
          <p:cNvSpPr/>
          <p:nvPr/>
        </p:nvSpPr>
        <p:spPr>
          <a:xfrm>
            <a:off x="7701737" y="5033370"/>
            <a:ext cx="581891" cy="5818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pic>
        <p:nvPicPr>
          <p:cNvPr id="79" name="Picture 6" descr="Результат пошуку зображень за запитом &quot;сапер иконка&quot;">
            <a:extLst>
              <a:ext uri="{FF2B5EF4-FFF2-40B4-BE49-F238E27FC236}">
                <a16:creationId xmlns:a16="http://schemas.microsoft.com/office/drawing/2014/main" id="{E794055B-9B56-48ED-90C7-6B5BAD15A2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57"/>
          <a:stretch/>
        </p:blipFill>
        <p:spPr bwMode="auto">
          <a:xfrm>
            <a:off x="6004746" y="2170256"/>
            <a:ext cx="484527" cy="489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" name="Picture 6" descr="Результат пошуку зображень за запитом &quot;сапер иконка&quot;">
            <a:extLst>
              <a:ext uri="{FF2B5EF4-FFF2-40B4-BE49-F238E27FC236}">
                <a16:creationId xmlns:a16="http://schemas.microsoft.com/office/drawing/2014/main" id="{4E10850D-A94A-44DF-8388-2254C3529CC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57"/>
          <a:stretch/>
        </p:blipFill>
        <p:spPr bwMode="auto">
          <a:xfrm>
            <a:off x="5422855" y="2752147"/>
            <a:ext cx="484527" cy="489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" name="Picture 6" descr="Результат пошуку зображень за запитом &quot;сапер иконка&quot;">
            <a:extLst>
              <a:ext uri="{FF2B5EF4-FFF2-40B4-BE49-F238E27FC236}">
                <a16:creationId xmlns:a16="http://schemas.microsoft.com/office/drawing/2014/main" id="{3354B783-1E2E-43CF-AC7E-7AAD84D1CCD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57"/>
          <a:stretch/>
        </p:blipFill>
        <p:spPr bwMode="auto">
          <a:xfrm>
            <a:off x="6586637" y="2752147"/>
            <a:ext cx="484527" cy="489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3" name="Picture 6" descr="Результат пошуку зображень за запитом &quot;сапер иконка&quot;">
            <a:extLst>
              <a:ext uri="{FF2B5EF4-FFF2-40B4-BE49-F238E27FC236}">
                <a16:creationId xmlns:a16="http://schemas.microsoft.com/office/drawing/2014/main" id="{9B8E345A-CF6E-423C-98CE-87D79EB19AC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57"/>
          <a:stretch/>
        </p:blipFill>
        <p:spPr bwMode="auto">
          <a:xfrm>
            <a:off x="6592637" y="2170256"/>
            <a:ext cx="484527" cy="489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4" name="Picture 6" descr="Результат пошуку зображень за запитом &quot;сапер иконка&quot;">
            <a:extLst>
              <a:ext uri="{FF2B5EF4-FFF2-40B4-BE49-F238E27FC236}">
                <a16:creationId xmlns:a16="http://schemas.microsoft.com/office/drawing/2014/main" id="{E870CEA6-4979-4AED-8E18-1CA413CD1F1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57"/>
          <a:stretch/>
        </p:blipFill>
        <p:spPr bwMode="auto">
          <a:xfrm>
            <a:off x="6598245" y="3334038"/>
            <a:ext cx="484527" cy="489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5" name="Picture 6" descr="Результат пошуку зображень за запитом &quot;сапер иконка&quot;">
            <a:extLst>
              <a:ext uri="{FF2B5EF4-FFF2-40B4-BE49-F238E27FC236}">
                <a16:creationId xmlns:a16="http://schemas.microsoft.com/office/drawing/2014/main" id="{2C123B65-3C47-4E7F-93D5-F38E836F7EC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57"/>
          <a:stretch/>
        </p:blipFill>
        <p:spPr bwMode="auto">
          <a:xfrm>
            <a:off x="4259073" y="4497820"/>
            <a:ext cx="484527" cy="489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6" name="Picture 6" descr="Результат пошуку зображень за запитом &quot;сапер иконка&quot;">
            <a:extLst>
              <a:ext uri="{FF2B5EF4-FFF2-40B4-BE49-F238E27FC236}">
                <a16:creationId xmlns:a16="http://schemas.microsoft.com/office/drawing/2014/main" id="{FB286B68-2ECA-4093-8781-FD285ADC060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57"/>
          <a:stretch/>
        </p:blipFill>
        <p:spPr bwMode="auto">
          <a:xfrm>
            <a:off x="3677181" y="1006475"/>
            <a:ext cx="484527" cy="489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7" name="Picture 6" descr="Результат пошуку зображень за запитом &quot;сапер иконка&quot;">
            <a:extLst>
              <a:ext uri="{FF2B5EF4-FFF2-40B4-BE49-F238E27FC236}">
                <a16:creationId xmlns:a16="http://schemas.microsoft.com/office/drawing/2014/main" id="{F30893CD-8CF3-44BC-83B3-19C1661F44C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57"/>
          <a:stretch/>
        </p:blipFill>
        <p:spPr bwMode="auto">
          <a:xfrm>
            <a:off x="7750419" y="5079711"/>
            <a:ext cx="484527" cy="489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8" name="Picture 6" descr="Результат пошуку зображень за запитом &quot;сапер иконка&quot;">
            <a:extLst>
              <a:ext uri="{FF2B5EF4-FFF2-40B4-BE49-F238E27FC236}">
                <a16:creationId xmlns:a16="http://schemas.microsoft.com/office/drawing/2014/main" id="{BAE154FB-9ADB-4294-A6D5-24C390752B1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57"/>
          <a:stretch/>
        </p:blipFill>
        <p:spPr bwMode="auto">
          <a:xfrm>
            <a:off x="4255227" y="2170256"/>
            <a:ext cx="484527" cy="489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0" name="Picture 6" descr="Результат пошуку зображень за запитом &quot;сапер иконка&quot;">
            <a:extLst>
              <a:ext uri="{FF2B5EF4-FFF2-40B4-BE49-F238E27FC236}">
                <a16:creationId xmlns:a16="http://schemas.microsoft.com/office/drawing/2014/main" id="{95998785-FE7B-4688-A849-957FFD12934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57"/>
          <a:stretch/>
        </p:blipFill>
        <p:spPr bwMode="auto">
          <a:xfrm>
            <a:off x="4255227" y="3334038"/>
            <a:ext cx="484527" cy="489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4" name="Прямоугольник 283">
            <a:extLst>
              <a:ext uri="{FF2B5EF4-FFF2-40B4-BE49-F238E27FC236}">
                <a16:creationId xmlns:a16="http://schemas.microsoft.com/office/drawing/2014/main" id="{CB26AF6F-0338-43CD-80B0-0E7155E89CD2}"/>
              </a:ext>
            </a:extLst>
          </p:cNvPr>
          <p:cNvSpPr/>
          <p:nvPr/>
        </p:nvSpPr>
        <p:spPr>
          <a:xfrm>
            <a:off x="3628500" y="960126"/>
            <a:ext cx="581891" cy="581891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0">
                <a:schemeClr val="accent5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285" name="Прямоугольник 284">
            <a:extLst>
              <a:ext uri="{FF2B5EF4-FFF2-40B4-BE49-F238E27FC236}">
                <a16:creationId xmlns:a16="http://schemas.microsoft.com/office/drawing/2014/main" id="{4F843FAA-4FE8-4D84-94E1-5156717BA79B}"/>
              </a:ext>
            </a:extLst>
          </p:cNvPr>
          <p:cNvSpPr/>
          <p:nvPr/>
        </p:nvSpPr>
        <p:spPr>
          <a:xfrm>
            <a:off x="4210390" y="960126"/>
            <a:ext cx="581891" cy="581891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0">
                <a:schemeClr val="accent5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286" name="Прямоугольник 285">
            <a:extLst>
              <a:ext uri="{FF2B5EF4-FFF2-40B4-BE49-F238E27FC236}">
                <a16:creationId xmlns:a16="http://schemas.microsoft.com/office/drawing/2014/main" id="{1581001B-BF61-4C17-8C2D-D82F9DB5185C}"/>
              </a:ext>
            </a:extLst>
          </p:cNvPr>
          <p:cNvSpPr/>
          <p:nvPr/>
        </p:nvSpPr>
        <p:spPr>
          <a:xfrm>
            <a:off x="3628499" y="1542017"/>
            <a:ext cx="581891" cy="581891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0">
                <a:schemeClr val="accent5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287" name="Прямоугольник 286">
            <a:extLst>
              <a:ext uri="{FF2B5EF4-FFF2-40B4-BE49-F238E27FC236}">
                <a16:creationId xmlns:a16="http://schemas.microsoft.com/office/drawing/2014/main" id="{EE7DE563-F28E-44C1-8606-67B88B7E857F}"/>
              </a:ext>
            </a:extLst>
          </p:cNvPr>
          <p:cNvSpPr/>
          <p:nvPr/>
        </p:nvSpPr>
        <p:spPr>
          <a:xfrm>
            <a:off x="4210390" y="1542016"/>
            <a:ext cx="581891" cy="581891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0">
                <a:schemeClr val="accent5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288" name="Прямоугольник 287">
            <a:extLst>
              <a:ext uri="{FF2B5EF4-FFF2-40B4-BE49-F238E27FC236}">
                <a16:creationId xmlns:a16="http://schemas.microsoft.com/office/drawing/2014/main" id="{68334964-CDCD-4147-B03A-C0AC4E7AD8E8}"/>
              </a:ext>
            </a:extLst>
          </p:cNvPr>
          <p:cNvSpPr/>
          <p:nvPr/>
        </p:nvSpPr>
        <p:spPr>
          <a:xfrm>
            <a:off x="4792282" y="960125"/>
            <a:ext cx="581891" cy="581891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0">
                <a:schemeClr val="accent5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289" name="Прямоугольник 288">
            <a:extLst>
              <a:ext uri="{FF2B5EF4-FFF2-40B4-BE49-F238E27FC236}">
                <a16:creationId xmlns:a16="http://schemas.microsoft.com/office/drawing/2014/main" id="{4E53F135-DD40-4040-9D65-386934F54F98}"/>
              </a:ext>
            </a:extLst>
          </p:cNvPr>
          <p:cNvSpPr/>
          <p:nvPr/>
        </p:nvSpPr>
        <p:spPr>
          <a:xfrm>
            <a:off x="5374172" y="960125"/>
            <a:ext cx="581891" cy="581891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0">
                <a:schemeClr val="accent5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290" name="Прямоугольник 289">
            <a:extLst>
              <a:ext uri="{FF2B5EF4-FFF2-40B4-BE49-F238E27FC236}">
                <a16:creationId xmlns:a16="http://schemas.microsoft.com/office/drawing/2014/main" id="{C52A4149-4088-4056-8574-5FC14450A422}"/>
              </a:ext>
            </a:extLst>
          </p:cNvPr>
          <p:cNvSpPr/>
          <p:nvPr/>
        </p:nvSpPr>
        <p:spPr>
          <a:xfrm>
            <a:off x="4792281" y="1542016"/>
            <a:ext cx="581891" cy="581891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0">
                <a:schemeClr val="accent5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291" name="Прямоугольник 290">
            <a:extLst>
              <a:ext uri="{FF2B5EF4-FFF2-40B4-BE49-F238E27FC236}">
                <a16:creationId xmlns:a16="http://schemas.microsoft.com/office/drawing/2014/main" id="{F6A1684B-68F1-4017-A520-188846C31FC6}"/>
              </a:ext>
            </a:extLst>
          </p:cNvPr>
          <p:cNvSpPr/>
          <p:nvPr/>
        </p:nvSpPr>
        <p:spPr>
          <a:xfrm>
            <a:off x="5374172" y="1542015"/>
            <a:ext cx="581891" cy="581891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0">
                <a:schemeClr val="accent5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292" name="Прямоугольник 291">
            <a:extLst>
              <a:ext uri="{FF2B5EF4-FFF2-40B4-BE49-F238E27FC236}">
                <a16:creationId xmlns:a16="http://schemas.microsoft.com/office/drawing/2014/main" id="{36AD5C5F-0D2B-4831-B8E8-9E7A9DB070A0}"/>
              </a:ext>
            </a:extLst>
          </p:cNvPr>
          <p:cNvSpPr/>
          <p:nvPr/>
        </p:nvSpPr>
        <p:spPr>
          <a:xfrm>
            <a:off x="3628500" y="2123907"/>
            <a:ext cx="581891" cy="581891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0">
                <a:schemeClr val="accent5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293" name="Прямоугольник 292">
            <a:extLst>
              <a:ext uri="{FF2B5EF4-FFF2-40B4-BE49-F238E27FC236}">
                <a16:creationId xmlns:a16="http://schemas.microsoft.com/office/drawing/2014/main" id="{A502E2F9-7511-4FAF-85C9-E37EA59068EA}"/>
              </a:ext>
            </a:extLst>
          </p:cNvPr>
          <p:cNvSpPr/>
          <p:nvPr/>
        </p:nvSpPr>
        <p:spPr>
          <a:xfrm>
            <a:off x="4210390" y="2123907"/>
            <a:ext cx="581891" cy="581891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0">
                <a:schemeClr val="accent5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294" name="Прямоугольник 293">
            <a:extLst>
              <a:ext uri="{FF2B5EF4-FFF2-40B4-BE49-F238E27FC236}">
                <a16:creationId xmlns:a16="http://schemas.microsoft.com/office/drawing/2014/main" id="{81D47FD2-9EB7-46F1-A2C7-12EF7B163405}"/>
              </a:ext>
            </a:extLst>
          </p:cNvPr>
          <p:cNvSpPr/>
          <p:nvPr/>
        </p:nvSpPr>
        <p:spPr>
          <a:xfrm>
            <a:off x="3628499" y="2705798"/>
            <a:ext cx="581891" cy="581891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0">
                <a:schemeClr val="accent5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295" name="Прямоугольник 294">
            <a:extLst>
              <a:ext uri="{FF2B5EF4-FFF2-40B4-BE49-F238E27FC236}">
                <a16:creationId xmlns:a16="http://schemas.microsoft.com/office/drawing/2014/main" id="{317DC588-A413-4F8D-82FE-6528785751FE}"/>
              </a:ext>
            </a:extLst>
          </p:cNvPr>
          <p:cNvSpPr/>
          <p:nvPr/>
        </p:nvSpPr>
        <p:spPr>
          <a:xfrm>
            <a:off x="4210390" y="2705797"/>
            <a:ext cx="581891" cy="581891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0">
                <a:schemeClr val="accent5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296" name="Прямоугольник 295">
            <a:extLst>
              <a:ext uri="{FF2B5EF4-FFF2-40B4-BE49-F238E27FC236}">
                <a16:creationId xmlns:a16="http://schemas.microsoft.com/office/drawing/2014/main" id="{E9116115-010D-41C7-8BC7-D2D0B78BD7A5}"/>
              </a:ext>
            </a:extLst>
          </p:cNvPr>
          <p:cNvSpPr/>
          <p:nvPr/>
        </p:nvSpPr>
        <p:spPr>
          <a:xfrm>
            <a:off x="4792281" y="2123905"/>
            <a:ext cx="581891" cy="581891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0">
                <a:schemeClr val="accent5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297" name="Прямоугольник 296">
            <a:extLst>
              <a:ext uri="{FF2B5EF4-FFF2-40B4-BE49-F238E27FC236}">
                <a16:creationId xmlns:a16="http://schemas.microsoft.com/office/drawing/2014/main" id="{44467518-0E3F-44C1-BD8F-11DFFE16930F}"/>
              </a:ext>
            </a:extLst>
          </p:cNvPr>
          <p:cNvSpPr/>
          <p:nvPr/>
        </p:nvSpPr>
        <p:spPr>
          <a:xfrm>
            <a:off x="5374171" y="2123905"/>
            <a:ext cx="581891" cy="581891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0">
                <a:schemeClr val="accent5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298" name="Прямоугольник 297">
            <a:extLst>
              <a:ext uri="{FF2B5EF4-FFF2-40B4-BE49-F238E27FC236}">
                <a16:creationId xmlns:a16="http://schemas.microsoft.com/office/drawing/2014/main" id="{94608E40-8B34-46DD-A95F-9DD5CB207021}"/>
              </a:ext>
            </a:extLst>
          </p:cNvPr>
          <p:cNvSpPr/>
          <p:nvPr/>
        </p:nvSpPr>
        <p:spPr>
          <a:xfrm>
            <a:off x="4792280" y="2705796"/>
            <a:ext cx="581891" cy="581891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0">
                <a:schemeClr val="accent5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299" name="Прямоугольник 298">
            <a:extLst>
              <a:ext uri="{FF2B5EF4-FFF2-40B4-BE49-F238E27FC236}">
                <a16:creationId xmlns:a16="http://schemas.microsoft.com/office/drawing/2014/main" id="{6D1E5F36-5B6B-4D79-9B3F-1550247C6830}"/>
              </a:ext>
            </a:extLst>
          </p:cNvPr>
          <p:cNvSpPr/>
          <p:nvPr/>
        </p:nvSpPr>
        <p:spPr>
          <a:xfrm>
            <a:off x="5374171" y="2705795"/>
            <a:ext cx="581891" cy="581891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0">
                <a:schemeClr val="accent5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300" name="Прямоугольник 299">
            <a:extLst>
              <a:ext uri="{FF2B5EF4-FFF2-40B4-BE49-F238E27FC236}">
                <a16:creationId xmlns:a16="http://schemas.microsoft.com/office/drawing/2014/main" id="{7B97C63D-78E7-4140-84F3-2A96A72A87F3}"/>
              </a:ext>
            </a:extLst>
          </p:cNvPr>
          <p:cNvSpPr/>
          <p:nvPr/>
        </p:nvSpPr>
        <p:spPr>
          <a:xfrm>
            <a:off x="5956062" y="960123"/>
            <a:ext cx="581891" cy="581891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0">
                <a:schemeClr val="accent5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301" name="Прямоугольник 300">
            <a:extLst>
              <a:ext uri="{FF2B5EF4-FFF2-40B4-BE49-F238E27FC236}">
                <a16:creationId xmlns:a16="http://schemas.microsoft.com/office/drawing/2014/main" id="{81DF4DAD-FE58-4469-BBA6-16D005A44278}"/>
              </a:ext>
            </a:extLst>
          </p:cNvPr>
          <p:cNvSpPr/>
          <p:nvPr/>
        </p:nvSpPr>
        <p:spPr>
          <a:xfrm>
            <a:off x="6537952" y="960123"/>
            <a:ext cx="581891" cy="581891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0">
                <a:schemeClr val="accent5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302" name="Прямоугольник 301">
            <a:extLst>
              <a:ext uri="{FF2B5EF4-FFF2-40B4-BE49-F238E27FC236}">
                <a16:creationId xmlns:a16="http://schemas.microsoft.com/office/drawing/2014/main" id="{187D7B13-113D-44A8-A0AA-90F11B4E098D}"/>
              </a:ext>
            </a:extLst>
          </p:cNvPr>
          <p:cNvSpPr/>
          <p:nvPr/>
        </p:nvSpPr>
        <p:spPr>
          <a:xfrm>
            <a:off x="5956061" y="1542014"/>
            <a:ext cx="581891" cy="581891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0">
                <a:schemeClr val="accent5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303" name="Прямоугольник 302">
            <a:extLst>
              <a:ext uri="{FF2B5EF4-FFF2-40B4-BE49-F238E27FC236}">
                <a16:creationId xmlns:a16="http://schemas.microsoft.com/office/drawing/2014/main" id="{64173459-DAD9-48A6-BF8D-61B818F4E684}"/>
              </a:ext>
            </a:extLst>
          </p:cNvPr>
          <p:cNvSpPr/>
          <p:nvPr/>
        </p:nvSpPr>
        <p:spPr>
          <a:xfrm>
            <a:off x="6537952" y="1542013"/>
            <a:ext cx="581891" cy="581891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0">
                <a:schemeClr val="accent5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304" name="Прямоугольник 303">
            <a:extLst>
              <a:ext uri="{FF2B5EF4-FFF2-40B4-BE49-F238E27FC236}">
                <a16:creationId xmlns:a16="http://schemas.microsoft.com/office/drawing/2014/main" id="{C502811C-07F6-40DF-BA59-79957342A497}"/>
              </a:ext>
            </a:extLst>
          </p:cNvPr>
          <p:cNvSpPr/>
          <p:nvPr/>
        </p:nvSpPr>
        <p:spPr>
          <a:xfrm>
            <a:off x="7119844" y="960122"/>
            <a:ext cx="581891" cy="581891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0">
                <a:schemeClr val="accent5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305" name="Прямоугольник 304">
            <a:extLst>
              <a:ext uri="{FF2B5EF4-FFF2-40B4-BE49-F238E27FC236}">
                <a16:creationId xmlns:a16="http://schemas.microsoft.com/office/drawing/2014/main" id="{F1D5DBB3-C500-4A61-8025-A65049685EC9}"/>
              </a:ext>
            </a:extLst>
          </p:cNvPr>
          <p:cNvSpPr/>
          <p:nvPr/>
        </p:nvSpPr>
        <p:spPr>
          <a:xfrm>
            <a:off x="7701734" y="960122"/>
            <a:ext cx="581891" cy="581891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0">
                <a:schemeClr val="accent5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306" name="Прямоугольник 305">
            <a:extLst>
              <a:ext uri="{FF2B5EF4-FFF2-40B4-BE49-F238E27FC236}">
                <a16:creationId xmlns:a16="http://schemas.microsoft.com/office/drawing/2014/main" id="{F0EE9F81-2C92-4A22-8301-FC8D0B410CA3}"/>
              </a:ext>
            </a:extLst>
          </p:cNvPr>
          <p:cNvSpPr/>
          <p:nvPr/>
        </p:nvSpPr>
        <p:spPr>
          <a:xfrm>
            <a:off x="7119843" y="1542013"/>
            <a:ext cx="581891" cy="581891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0">
                <a:schemeClr val="accent5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307" name="Прямоугольник 306">
            <a:extLst>
              <a:ext uri="{FF2B5EF4-FFF2-40B4-BE49-F238E27FC236}">
                <a16:creationId xmlns:a16="http://schemas.microsoft.com/office/drawing/2014/main" id="{B36081D0-9CCA-479B-B45C-7ACFE28E5F08}"/>
              </a:ext>
            </a:extLst>
          </p:cNvPr>
          <p:cNvSpPr/>
          <p:nvPr/>
        </p:nvSpPr>
        <p:spPr>
          <a:xfrm>
            <a:off x="7701734" y="1542012"/>
            <a:ext cx="581891" cy="581891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0">
                <a:schemeClr val="accent5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308" name="Прямоугольник 307">
            <a:extLst>
              <a:ext uri="{FF2B5EF4-FFF2-40B4-BE49-F238E27FC236}">
                <a16:creationId xmlns:a16="http://schemas.microsoft.com/office/drawing/2014/main" id="{25701110-63BE-4EAA-9A7D-D9ACE7FB1A4F}"/>
              </a:ext>
            </a:extLst>
          </p:cNvPr>
          <p:cNvSpPr/>
          <p:nvPr/>
        </p:nvSpPr>
        <p:spPr>
          <a:xfrm>
            <a:off x="5956062" y="2123904"/>
            <a:ext cx="581891" cy="581891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0">
                <a:schemeClr val="accent5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309" name="Прямоугольник 308">
            <a:extLst>
              <a:ext uri="{FF2B5EF4-FFF2-40B4-BE49-F238E27FC236}">
                <a16:creationId xmlns:a16="http://schemas.microsoft.com/office/drawing/2014/main" id="{EF207A92-5ED6-4EAF-93C0-91A5DC181AE3}"/>
              </a:ext>
            </a:extLst>
          </p:cNvPr>
          <p:cNvSpPr/>
          <p:nvPr/>
        </p:nvSpPr>
        <p:spPr>
          <a:xfrm>
            <a:off x="6537952" y="2123904"/>
            <a:ext cx="581891" cy="581891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0">
                <a:schemeClr val="accent5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310" name="Прямоугольник 309">
            <a:extLst>
              <a:ext uri="{FF2B5EF4-FFF2-40B4-BE49-F238E27FC236}">
                <a16:creationId xmlns:a16="http://schemas.microsoft.com/office/drawing/2014/main" id="{701A6A4A-ED3F-43E2-B577-8716CE734C32}"/>
              </a:ext>
            </a:extLst>
          </p:cNvPr>
          <p:cNvSpPr/>
          <p:nvPr/>
        </p:nvSpPr>
        <p:spPr>
          <a:xfrm>
            <a:off x="5956061" y="2705795"/>
            <a:ext cx="581891" cy="581891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0">
                <a:schemeClr val="accent5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311" name="Прямоугольник 310">
            <a:extLst>
              <a:ext uri="{FF2B5EF4-FFF2-40B4-BE49-F238E27FC236}">
                <a16:creationId xmlns:a16="http://schemas.microsoft.com/office/drawing/2014/main" id="{79F207CE-80AC-465E-9D39-8DF8B48A4CDA}"/>
              </a:ext>
            </a:extLst>
          </p:cNvPr>
          <p:cNvSpPr/>
          <p:nvPr/>
        </p:nvSpPr>
        <p:spPr>
          <a:xfrm>
            <a:off x="6537952" y="2705794"/>
            <a:ext cx="581891" cy="581891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0">
                <a:schemeClr val="accent5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312" name="Прямоугольник 311">
            <a:extLst>
              <a:ext uri="{FF2B5EF4-FFF2-40B4-BE49-F238E27FC236}">
                <a16:creationId xmlns:a16="http://schemas.microsoft.com/office/drawing/2014/main" id="{854D3B2C-FFCE-4414-ABB8-3527292B2E06}"/>
              </a:ext>
            </a:extLst>
          </p:cNvPr>
          <p:cNvSpPr/>
          <p:nvPr/>
        </p:nvSpPr>
        <p:spPr>
          <a:xfrm>
            <a:off x="7119843" y="2123902"/>
            <a:ext cx="581891" cy="581891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0">
                <a:schemeClr val="accent5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313" name="Прямоугольник 312">
            <a:extLst>
              <a:ext uri="{FF2B5EF4-FFF2-40B4-BE49-F238E27FC236}">
                <a16:creationId xmlns:a16="http://schemas.microsoft.com/office/drawing/2014/main" id="{FA855324-4325-4E71-B8C8-C96FFD564AE7}"/>
              </a:ext>
            </a:extLst>
          </p:cNvPr>
          <p:cNvSpPr/>
          <p:nvPr/>
        </p:nvSpPr>
        <p:spPr>
          <a:xfrm>
            <a:off x="7701733" y="2123902"/>
            <a:ext cx="581891" cy="581891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0">
                <a:schemeClr val="accent5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314" name="Прямоугольник 313">
            <a:extLst>
              <a:ext uri="{FF2B5EF4-FFF2-40B4-BE49-F238E27FC236}">
                <a16:creationId xmlns:a16="http://schemas.microsoft.com/office/drawing/2014/main" id="{29A36AAE-C8C6-4CF1-8B4A-7310444F7CE8}"/>
              </a:ext>
            </a:extLst>
          </p:cNvPr>
          <p:cNvSpPr/>
          <p:nvPr/>
        </p:nvSpPr>
        <p:spPr>
          <a:xfrm>
            <a:off x="7119842" y="2705793"/>
            <a:ext cx="581891" cy="581891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0">
                <a:schemeClr val="accent5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315" name="Прямоугольник 314">
            <a:extLst>
              <a:ext uri="{FF2B5EF4-FFF2-40B4-BE49-F238E27FC236}">
                <a16:creationId xmlns:a16="http://schemas.microsoft.com/office/drawing/2014/main" id="{076AC8B9-A240-4D7F-BBA2-072D61669D43}"/>
              </a:ext>
            </a:extLst>
          </p:cNvPr>
          <p:cNvSpPr/>
          <p:nvPr/>
        </p:nvSpPr>
        <p:spPr>
          <a:xfrm>
            <a:off x="7701733" y="2705792"/>
            <a:ext cx="581891" cy="581891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0">
                <a:schemeClr val="accent5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316" name="Прямоугольник 315">
            <a:extLst>
              <a:ext uri="{FF2B5EF4-FFF2-40B4-BE49-F238E27FC236}">
                <a16:creationId xmlns:a16="http://schemas.microsoft.com/office/drawing/2014/main" id="{DD88A8D5-E152-4FCF-AE6F-6C93614FEFB0}"/>
              </a:ext>
            </a:extLst>
          </p:cNvPr>
          <p:cNvSpPr/>
          <p:nvPr/>
        </p:nvSpPr>
        <p:spPr>
          <a:xfrm>
            <a:off x="3628499" y="3287684"/>
            <a:ext cx="581891" cy="581891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0">
                <a:schemeClr val="accent5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317" name="Прямоугольник 316">
            <a:extLst>
              <a:ext uri="{FF2B5EF4-FFF2-40B4-BE49-F238E27FC236}">
                <a16:creationId xmlns:a16="http://schemas.microsoft.com/office/drawing/2014/main" id="{8D1F4512-B674-45B3-97EA-7D648686C8EA}"/>
              </a:ext>
            </a:extLst>
          </p:cNvPr>
          <p:cNvSpPr/>
          <p:nvPr/>
        </p:nvSpPr>
        <p:spPr>
          <a:xfrm>
            <a:off x="4210389" y="3287684"/>
            <a:ext cx="581891" cy="581891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0">
                <a:schemeClr val="accent5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318" name="Прямоугольник 317">
            <a:extLst>
              <a:ext uri="{FF2B5EF4-FFF2-40B4-BE49-F238E27FC236}">
                <a16:creationId xmlns:a16="http://schemas.microsoft.com/office/drawing/2014/main" id="{EEFF292F-50E0-4122-8908-8D47962BDE62}"/>
              </a:ext>
            </a:extLst>
          </p:cNvPr>
          <p:cNvSpPr/>
          <p:nvPr/>
        </p:nvSpPr>
        <p:spPr>
          <a:xfrm>
            <a:off x="3628498" y="3869575"/>
            <a:ext cx="581891" cy="581891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0">
                <a:schemeClr val="accent5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319" name="Прямоугольник 318">
            <a:extLst>
              <a:ext uri="{FF2B5EF4-FFF2-40B4-BE49-F238E27FC236}">
                <a16:creationId xmlns:a16="http://schemas.microsoft.com/office/drawing/2014/main" id="{50C3B73D-75AD-4685-9583-6C67BA60CF72}"/>
              </a:ext>
            </a:extLst>
          </p:cNvPr>
          <p:cNvSpPr/>
          <p:nvPr/>
        </p:nvSpPr>
        <p:spPr>
          <a:xfrm>
            <a:off x="4210389" y="3869574"/>
            <a:ext cx="581891" cy="581891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0">
                <a:schemeClr val="accent5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320" name="Прямоугольник 319">
            <a:extLst>
              <a:ext uri="{FF2B5EF4-FFF2-40B4-BE49-F238E27FC236}">
                <a16:creationId xmlns:a16="http://schemas.microsoft.com/office/drawing/2014/main" id="{8CB93D24-AC93-4E95-B576-B10F5DE26547}"/>
              </a:ext>
            </a:extLst>
          </p:cNvPr>
          <p:cNvSpPr/>
          <p:nvPr/>
        </p:nvSpPr>
        <p:spPr>
          <a:xfrm>
            <a:off x="4792281" y="3287683"/>
            <a:ext cx="581891" cy="581891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0">
                <a:schemeClr val="accent5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321" name="Прямоугольник 320">
            <a:extLst>
              <a:ext uri="{FF2B5EF4-FFF2-40B4-BE49-F238E27FC236}">
                <a16:creationId xmlns:a16="http://schemas.microsoft.com/office/drawing/2014/main" id="{4D8E4190-1EE4-4939-96A4-B6155B73FAC6}"/>
              </a:ext>
            </a:extLst>
          </p:cNvPr>
          <p:cNvSpPr/>
          <p:nvPr/>
        </p:nvSpPr>
        <p:spPr>
          <a:xfrm>
            <a:off x="5374171" y="3287683"/>
            <a:ext cx="581891" cy="581891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0">
                <a:schemeClr val="accent5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322" name="Прямоугольник 321">
            <a:extLst>
              <a:ext uri="{FF2B5EF4-FFF2-40B4-BE49-F238E27FC236}">
                <a16:creationId xmlns:a16="http://schemas.microsoft.com/office/drawing/2014/main" id="{E065B239-AF37-4AC4-B4DE-6CA387F43D28}"/>
              </a:ext>
            </a:extLst>
          </p:cNvPr>
          <p:cNvSpPr/>
          <p:nvPr/>
        </p:nvSpPr>
        <p:spPr>
          <a:xfrm>
            <a:off x="4792280" y="3869574"/>
            <a:ext cx="581891" cy="581891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0">
                <a:schemeClr val="accent5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323" name="Прямоугольник 322">
            <a:extLst>
              <a:ext uri="{FF2B5EF4-FFF2-40B4-BE49-F238E27FC236}">
                <a16:creationId xmlns:a16="http://schemas.microsoft.com/office/drawing/2014/main" id="{07359429-DD5E-4010-8267-F872654BF40B}"/>
              </a:ext>
            </a:extLst>
          </p:cNvPr>
          <p:cNvSpPr/>
          <p:nvPr/>
        </p:nvSpPr>
        <p:spPr>
          <a:xfrm>
            <a:off x="5374171" y="3869573"/>
            <a:ext cx="581891" cy="581891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0">
                <a:schemeClr val="accent5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324" name="Прямоугольник 323">
            <a:extLst>
              <a:ext uri="{FF2B5EF4-FFF2-40B4-BE49-F238E27FC236}">
                <a16:creationId xmlns:a16="http://schemas.microsoft.com/office/drawing/2014/main" id="{B27E5423-E74D-4158-ABA7-FE8ED2C4C010}"/>
              </a:ext>
            </a:extLst>
          </p:cNvPr>
          <p:cNvSpPr/>
          <p:nvPr/>
        </p:nvSpPr>
        <p:spPr>
          <a:xfrm>
            <a:off x="3628499" y="4451465"/>
            <a:ext cx="581891" cy="581891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0">
                <a:schemeClr val="accent5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325" name="Прямоугольник 324">
            <a:extLst>
              <a:ext uri="{FF2B5EF4-FFF2-40B4-BE49-F238E27FC236}">
                <a16:creationId xmlns:a16="http://schemas.microsoft.com/office/drawing/2014/main" id="{A731A127-BE2C-439B-B641-2CADD02B43EC}"/>
              </a:ext>
            </a:extLst>
          </p:cNvPr>
          <p:cNvSpPr/>
          <p:nvPr/>
        </p:nvSpPr>
        <p:spPr>
          <a:xfrm>
            <a:off x="4210389" y="4451465"/>
            <a:ext cx="581891" cy="581891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0">
                <a:schemeClr val="accent5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326" name="Прямоугольник 325">
            <a:extLst>
              <a:ext uri="{FF2B5EF4-FFF2-40B4-BE49-F238E27FC236}">
                <a16:creationId xmlns:a16="http://schemas.microsoft.com/office/drawing/2014/main" id="{AF270064-709C-4F50-9FDD-24A485FF579B}"/>
              </a:ext>
            </a:extLst>
          </p:cNvPr>
          <p:cNvSpPr/>
          <p:nvPr/>
        </p:nvSpPr>
        <p:spPr>
          <a:xfrm>
            <a:off x="3628498" y="5033356"/>
            <a:ext cx="581891" cy="581891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0">
                <a:schemeClr val="accent5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327" name="Прямоугольник 326">
            <a:extLst>
              <a:ext uri="{FF2B5EF4-FFF2-40B4-BE49-F238E27FC236}">
                <a16:creationId xmlns:a16="http://schemas.microsoft.com/office/drawing/2014/main" id="{A70160B8-5137-457F-A507-4CDF77066A82}"/>
              </a:ext>
            </a:extLst>
          </p:cNvPr>
          <p:cNvSpPr/>
          <p:nvPr/>
        </p:nvSpPr>
        <p:spPr>
          <a:xfrm>
            <a:off x="4210389" y="5033355"/>
            <a:ext cx="581891" cy="581891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0">
                <a:schemeClr val="accent5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328" name="Прямоугольник 327">
            <a:extLst>
              <a:ext uri="{FF2B5EF4-FFF2-40B4-BE49-F238E27FC236}">
                <a16:creationId xmlns:a16="http://schemas.microsoft.com/office/drawing/2014/main" id="{6F322C3B-06EE-4A19-8636-4FFAAA1A6FB7}"/>
              </a:ext>
            </a:extLst>
          </p:cNvPr>
          <p:cNvSpPr/>
          <p:nvPr/>
        </p:nvSpPr>
        <p:spPr>
          <a:xfrm>
            <a:off x="4792280" y="4451463"/>
            <a:ext cx="581891" cy="581891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0">
                <a:schemeClr val="accent5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329" name="Прямоугольник 328">
            <a:extLst>
              <a:ext uri="{FF2B5EF4-FFF2-40B4-BE49-F238E27FC236}">
                <a16:creationId xmlns:a16="http://schemas.microsoft.com/office/drawing/2014/main" id="{4117189E-674B-48D6-8E78-B9EDE4C2BFDB}"/>
              </a:ext>
            </a:extLst>
          </p:cNvPr>
          <p:cNvSpPr/>
          <p:nvPr/>
        </p:nvSpPr>
        <p:spPr>
          <a:xfrm>
            <a:off x="5374170" y="4451463"/>
            <a:ext cx="581891" cy="581891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0">
                <a:schemeClr val="accent5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330" name="Прямоугольник 329">
            <a:extLst>
              <a:ext uri="{FF2B5EF4-FFF2-40B4-BE49-F238E27FC236}">
                <a16:creationId xmlns:a16="http://schemas.microsoft.com/office/drawing/2014/main" id="{80F68537-F816-43BF-80BE-C8C5344C094C}"/>
              </a:ext>
            </a:extLst>
          </p:cNvPr>
          <p:cNvSpPr/>
          <p:nvPr/>
        </p:nvSpPr>
        <p:spPr>
          <a:xfrm>
            <a:off x="4792279" y="5033354"/>
            <a:ext cx="581891" cy="581891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0">
                <a:schemeClr val="accent5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331" name="Прямоугольник 330">
            <a:extLst>
              <a:ext uri="{FF2B5EF4-FFF2-40B4-BE49-F238E27FC236}">
                <a16:creationId xmlns:a16="http://schemas.microsoft.com/office/drawing/2014/main" id="{8DD333F4-AC8C-42AB-95F2-331B451B8B94}"/>
              </a:ext>
            </a:extLst>
          </p:cNvPr>
          <p:cNvSpPr/>
          <p:nvPr/>
        </p:nvSpPr>
        <p:spPr>
          <a:xfrm>
            <a:off x="5374170" y="5033353"/>
            <a:ext cx="581891" cy="581891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0">
                <a:schemeClr val="accent5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332" name="Прямоугольник 331">
            <a:extLst>
              <a:ext uri="{FF2B5EF4-FFF2-40B4-BE49-F238E27FC236}">
                <a16:creationId xmlns:a16="http://schemas.microsoft.com/office/drawing/2014/main" id="{98F48088-5D90-4017-8545-C166617B66D9}"/>
              </a:ext>
            </a:extLst>
          </p:cNvPr>
          <p:cNvSpPr/>
          <p:nvPr/>
        </p:nvSpPr>
        <p:spPr>
          <a:xfrm>
            <a:off x="5956062" y="3287684"/>
            <a:ext cx="581891" cy="581891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0">
                <a:schemeClr val="accent5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333" name="Прямоугольник 332">
            <a:extLst>
              <a:ext uri="{FF2B5EF4-FFF2-40B4-BE49-F238E27FC236}">
                <a16:creationId xmlns:a16="http://schemas.microsoft.com/office/drawing/2014/main" id="{5C9F2A15-FBE5-4678-AE10-4FECADC0DCFD}"/>
              </a:ext>
            </a:extLst>
          </p:cNvPr>
          <p:cNvSpPr/>
          <p:nvPr/>
        </p:nvSpPr>
        <p:spPr>
          <a:xfrm>
            <a:off x="6537952" y="3287684"/>
            <a:ext cx="581891" cy="581891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0">
                <a:schemeClr val="accent5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334" name="Прямоугольник 333">
            <a:extLst>
              <a:ext uri="{FF2B5EF4-FFF2-40B4-BE49-F238E27FC236}">
                <a16:creationId xmlns:a16="http://schemas.microsoft.com/office/drawing/2014/main" id="{F9CFA3A8-5890-4ECB-BAA1-41BED8274840}"/>
              </a:ext>
            </a:extLst>
          </p:cNvPr>
          <p:cNvSpPr/>
          <p:nvPr/>
        </p:nvSpPr>
        <p:spPr>
          <a:xfrm>
            <a:off x="5956061" y="3869575"/>
            <a:ext cx="581891" cy="581891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0">
                <a:schemeClr val="accent5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335" name="Прямоугольник 334">
            <a:extLst>
              <a:ext uri="{FF2B5EF4-FFF2-40B4-BE49-F238E27FC236}">
                <a16:creationId xmlns:a16="http://schemas.microsoft.com/office/drawing/2014/main" id="{2CA95FD2-D1FC-41C6-ABDB-80C5A9A91B15}"/>
              </a:ext>
            </a:extLst>
          </p:cNvPr>
          <p:cNvSpPr/>
          <p:nvPr/>
        </p:nvSpPr>
        <p:spPr>
          <a:xfrm>
            <a:off x="6537952" y="3869574"/>
            <a:ext cx="581891" cy="581891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0">
                <a:schemeClr val="accent5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336" name="Прямоугольник 335">
            <a:extLst>
              <a:ext uri="{FF2B5EF4-FFF2-40B4-BE49-F238E27FC236}">
                <a16:creationId xmlns:a16="http://schemas.microsoft.com/office/drawing/2014/main" id="{0EB0F506-C59A-41AD-9568-DEE062614D9D}"/>
              </a:ext>
            </a:extLst>
          </p:cNvPr>
          <p:cNvSpPr/>
          <p:nvPr/>
        </p:nvSpPr>
        <p:spPr>
          <a:xfrm>
            <a:off x="7119844" y="3287683"/>
            <a:ext cx="581891" cy="581891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0">
                <a:schemeClr val="accent5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337" name="Прямоугольник 336">
            <a:extLst>
              <a:ext uri="{FF2B5EF4-FFF2-40B4-BE49-F238E27FC236}">
                <a16:creationId xmlns:a16="http://schemas.microsoft.com/office/drawing/2014/main" id="{AD9A22EF-556D-461C-B5FC-BEDF198E51B7}"/>
              </a:ext>
            </a:extLst>
          </p:cNvPr>
          <p:cNvSpPr/>
          <p:nvPr/>
        </p:nvSpPr>
        <p:spPr>
          <a:xfrm>
            <a:off x="7701734" y="3287683"/>
            <a:ext cx="581891" cy="581891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0">
                <a:schemeClr val="accent5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338" name="Прямоугольник 337">
            <a:extLst>
              <a:ext uri="{FF2B5EF4-FFF2-40B4-BE49-F238E27FC236}">
                <a16:creationId xmlns:a16="http://schemas.microsoft.com/office/drawing/2014/main" id="{088EB8F8-41C8-438D-B6CF-35A564EAF779}"/>
              </a:ext>
            </a:extLst>
          </p:cNvPr>
          <p:cNvSpPr/>
          <p:nvPr/>
        </p:nvSpPr>
        <p:spPr>
          <a:xfrm>
            <a:off x="7119843" y="3869574"/>
            <a:ext cx="581891" cy="581891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0">
                <a:schemeClr val="accent5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339" name="Прямоугольник 338">
            <a:extLst>
              <a:ext uri="{FF2B5EF4-FFF2-40B4-BE49-F238E27FC236}">
                <a16:creationId xmlns:a16="http://schemas.microsoft.com/office/drawing/2014/main" id="{E52D4A88-EDF7-4BED-A668-92D7C71809AA}"/>
              </a:ext>
            </a:extLst>
          </p:cNvPr>
          <p:cNvSpPr/>
          <p:nvPr/>
        </p:nvSpPr>
        <p:spPr>
          <a:xfrm>
            <a:off x="7701734" y="3869573"/>
            <a:ext cx="581891" cy="581891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0">
                <a:schemeClr val="accent5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340" name="Прямоугольник 339">
            <a:extLst>
              <a:ext uri="{FF2B5EF4-FFF2-40B4-BE49-F238E27FC236}">
                <a16:creationId xmlns:a16="http://schemas.microsoft.com/office/drawing/2014/main" id="{281DCDD2-A90F-466C-A6CB-B6CB4CEC871F}"/>
              </a:ext>
            </a:extLst>
          </p:cNvPr>
          <p:cNvSpPr/>
          <p:nvPr/>
        </p:nvSpPr>
        <p:spPr>
          <a:xfrm>
            <a:off x="5956062" y="4451465"/>
            <a:ext cx="581891" cy="581891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0">
                <a:schemeClr val="accent5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341" name="Прямоугольник 340">
            <a:extLst>
              <a:ext uri="{FF2B5EF4-FFF2-40B4-BE49-F238E27FC236}">
                <a16:creationId xmlns:a16="http://schemas.microsoft.com/office/drawing/2014/main" id="{67B072E7-8F41-481D-814F-A5D27841EFA4}"/>
              </a:ext>
            </a:extLst>
          </p:cNvPr>
          <p:cNvSpPr/>
          <p:nvPr/>
        </p:nvSpPr>
        <p:spPr>
          <a:xfrm>
            <a:off x="6537952" y="4451465"/>
            <a:ext cx="581891" cy="581891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0">
                <a:schemeClr val="accent5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342" name="Прямоугольник 341">
            <a:extLst>
              <a:ext uri="{FF2B5EF4-FFF2-40B4-BE49-F238E27FC236}">
                <a16:creationId xmlns:a16="http://schemas.microsoft.com/office/drawing/2014/main" id="{F342B3D0-D16F-4C79-BD7F-3DAEB2152E93}"/>
              </a:ext>
            </a:extLst>
          </p:cNvPr>
          <p:cNvSpPr/>
          <p:nvPr/>
        </p:nvSpPr>
        <p:spPr>
          <a:xfrm>
            <a:off x="5956061" y="5033356"/>
            <a:ext cx="581891" cy="581891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0">
                <a:schemeClr val="accent5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343" name="Прямоугольник 342">
            <a:extLst>
              <a:ext uri="{FF2B5EF4-FFF2-40B4-BE49-F238E27FC236}">
                <a16:creationId xmlns:a16="http://schemas.microsoft.com/office/drawing/2014/main" id="{DBB78737-F31D-4649-AA95-3522B74580BA}"/>
              </a:ext>
            </a:extLst>
          </p:cNvPr>
          <p:cNvSpPr/>
          <p:nvPr/>
        </p:nvSpPr>
        <p:spPr>
          <a:xfrm>
            <a:off x="6537952" y="5033355"/>
            <a:ext cx="581891" cy="581891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0">
                <a:schemeClr val="accent5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344" name="Прямоугольник 343">
            <a:extLst>
              <a:ext uri="{FF2B5EF4-FFF2-40B4-BE49-F238E27FC236}">
                <a16:creationId xmlns:a16="http://schemas.microsoft.com/office/drawing/2014/main" id="{FBFDFCDF-A284-400A-8DE8-C510B10D281D}"/>
              </a:ext>
            </a:extLst>
          </p:cNvPr>
          <p:cNvSpPr/>
          <p:nvPr/>
        </p:nvSpPr>
        <p:spPr>
          <a:xfrm>
            <a:off x="7119843" y="4451463"/>
            <a:ext cx="581891" cy="581891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0">
                <a:schemeClr val="accent5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345" name="Прямоугольник 344">
            <a:extLst>
              <a:ext uri="{FF2B5EF4-FFF2-40B4-BE49-F238E27FC236}">
                <a16:creationId xmlns:a16="http://schemas.microsoft.com/office/drawing/2014/main" id="{3709A19A-29E7-4AAB-814F-65FBAE714BAA}"/>
              </a:ext>
            </a:extLst>
          </p:cNvPr>
          <p:cNvSpPr/>
          <p:nvPr/>
        </p:nvSpPr>
        <p:spPr>
          <a:xfrm>
            <a:off x="7701733" y="4451463"/>
            <a:ext cx="581891" cy="581891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0">
                <a:schemeClr val="accent5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346" name="Прямоугольник 345">
            <a:extLst>
              <a:ext uri="{FF2B5EF4-FFF2-40B4-BE49-F238E27FC236}">
                <a16:creationId xmlns:a16="http://schemas.microsoft.com/office/drawing/2014/main" id="{7C22CE79-76F7-4416-9273-52847FB76D9D}"/>
              </a:ext>
            </a:extLst>
          </p:cNvPr>
          <p:cNvSpPr/>
          <p:nvPr/>
        </p:nvSpPr>
        <p:spPr>
          <a:xfrm>
            <a:off x="7119842" y="5033354"/>
            <a:ext cx="581891" cy="581891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0">
                <a:schemeClr val="accent5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347" name="Прямоугольник 346">
            <a:extLst>
              <a:ext uri="{FF2B5EF4-FFF2-40B4-BE49-F238E27FC236}">
                <a16:creationId xmlns:a16="http://schemas.microsoft.com/office/drawing/2014/main" id="{9B14001D-219F-4F2D-8AD1-DE7A5CCB6CB6}"/>
              </a:ext>
            </a:extLst>
          </p:cNvPr>
          <p:cNvSpPr/>
          <p:nvPr/>
        </p:nvSpPr>
        <p:spPr>
          <a:xfrm>
            <a:off x="7701733" y="5033353"/>
            <a:ext cx="581891" cy="581891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0">
                <a:schemeClr val="accent5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grpSp>
        <p:nvGrpSpPr>
          <p:cNvPr id="348" name="Группа 347">
            <a:extLst>
              <a:ext uri="{FF2B5EF4-FFF2-40B4-BE49-F238E27FC236}">
                <a16:creationId xmlns:a16="http://schemas.microsoft.com/office/drawing/2014/main" id="{F1E21B98-78AD-4CD6-A6DA-1A162EF5D341}"/>
              </a:ext>
            </a:extLst>
          </p:cNvPr>
          <p:cNvGrpSpPr/>
          <p:nvPr/>
        </p:nvGrpSpPr>
        <p:grpSpPr>
          <a:xfrm>
            <a:off x="4792279" y="960120"/>
            <a:ext cx="3491344" cy="3491326"/>
            <a:chOff x="3445620" y="876978"/>
            <a:chExt cx="3491344" cy="3491326"/>
          </a:xfrm>
          <a:solidFill>
            <a:srgbClr val="000000">
              <a:alpha val="0"/>
            </a:srgbClr>
          </a:solidFill>
        </p:grpSpPr>
        <p:sp>
          <p:nvSpPr>
            <p:cNvPr id="349" name="Прямоугольник 348">
              <a:extLst>
                <a:ext uri="{FF2B5EF4-FFF2-40B4-BE49-F238E27FC236}">
                  <a16:creationId xmlns:a16="http://schemas.microsoft.com/office/drawing/2014/main" id="{FCDD0775-FD41-4222-AEA8-D04E60F673FB}"/>
                </a:ext>
              </a:extLst>
            </p:cNvPr>
            <p:cNvSpPr/>
            <p:nvPr/>
          </p:nvSpPr>
          <p:spPr>
            <a:xfrm>
              <a:off x="3445620" y="876978"/>
              <a:ext cx="3491344" cy="58188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350" name="Прямоугольник 349">
              <a:extLst>
                <a:ext uri="{FF2B5EF4-FFF2-40B4-BE49-F238E27FC236}">
                  <a16:creationId xmlns:a16="http://schemas.microsoft.com/office/drawing/2014/main" id="{9DFE13CC-C8B2-4802-8669-437E154D13F9}"/>
                </a:ext>
              </a:extLst>
            </p:cNvPr>
            <p:cNvSpPr/>
            <p:nvPr/>
          </p:nvSpPr>
          <p:spPr>
            <a:xfrm>
              <a:off x="6355073" y="1458867"/>
              <a:ext cx="581891" cy="2909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</p:grpSp>
      <p:grpSp>
        <p:nvGrpSpPr>
          <p:cNvPr id="351" name="Группа 350">
            <a:extLst>
              <a:ext uri="{FF2B5EF4-FFF2-40B4-BE49-F238E27FC236}">
                <a16:creationId xmlns:a16="http://schemas.microsoft.com/office/drawing/2014/main" id="{542FA493-BAA0-4E26-A484-352E7CC9D434}"/>
              </a:ext>
            </a:extLst>
          </p:cNvPr>
          <p:cNvGrpSpPr/>
          <p:nvPr/>
        </p:nvGrpSpPr>
        <p:grpSpPr>
          <a:xfrm>
            <a:off x="5374171" y="3869573"/>
            <a:ext cx="1745668" cy="1745672"/>
            <a:chOff x="4027512" y="3786431"/>
            <a:chExt cx="1745668" cy="1745672"/>
          </a:xfrm>
          <a:solidFill>
            <a:srgbClr val="000000">
              <a:alpha val="0"/>
            </a:srgbClr>
          </a:solidFill>
        </p:grpSpPr>
        <p:sp>
          <p:nvSpPr>
            <p:cNvPr id="352" name="Прямоугольник 351">
              <a:extLst>
                <a:ext uri="{FF2B5EF4-FFF2-40B4-BE49-F238E27FC236}">
                  <a16:creationId xmlns:a16="http://schemas.microsoft.com/office/drawing/2014/main" id="{E0ACAEFE-E1F8-4034-86F8-DF810FAEA87C}"/>
                </a:ext>
              </a:extLst>
            </p:cNvPr>
            <p:cNvSpPr/>
            <p:nvPr/>
          </p:nvSpPr>
          <p:spPr>
            <a:xfrm>
              <a:off x="4027512" y="3786431"/>
              <a:ext cx="581888" cy="17456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353" name="Прямоугольник 352">
              <a:extLst>
                <a:ext uri="{FF2B5EF4-FFF2-40B4-BE49-F238E27FC236}">
                  <a16:creationId xmlns:a16="http://schemas.microsoft.com/office/drawing/2014/main" id="{C4A542B5-B959-4EF0-BCC9-1FADAE1FCC87}"/>
                </a:ext>
              </a:extLst>
            </p:cNvPr>
            <p:cNvSpPr/>
            <p:nvPr/>
          </p:nvSpPr>
          <p:spPr>
            <a:xfrm>
              <a:off x="4609401" y="4368321"/>
              <a:ext cx="1163779" cy="11637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</p:grpSp>
      <p:grpSp>
        <p:nvGrpSpPr>
          <p:cNvPr id="354" name="Группа 353">
            <a:extLst>
              <a:ext uri="{FF2B5EF4-FFF2-40B4-BE49-F238E27FC236}">
                <a16:creationId xmlns:a16="http://schemas.microsoft.com/office/drawing/2014/main" id="{8B725A1E-B96A-426B-A30B-B9D977010272}"/>
              </a:ext>
            </a:extLst>
          </p:cNvPr>
          <p:cNvGrpSpPr/>
          <p:nvPr/>
        </p:nvGrpSpPr>
        <p:grpSpPr>
          <a:xfrm>
            <a:off x="3628499" y="960126"/>
            <a:ext cx="4655124" cy="4655118"/>
            <a:chOff x="2281840" y="876984"/>
            <a:chExt cx="4655124" cy="4655118"/>
          </a:xfrm>
        </p:grpSpPr>
        <p:sp>
          <p:nvSpPr>
            <p:cNvPr id="355" name="Прямоугольник 354">
              <a:extLst>
                <a:ext uri="{FF2B5EF4-FFF2-40B4-BE49-F238E27FC236}">
                  <a16:creationId xmlns:a16="http://schemas.microsoft.com/office/drawing/2014/main" id="{AC92D7EE-FEA4-4BE5-8914-F27FC937084F}"/>
                </a:ext>
              </a:extLst>
            </p:cNvPr>
            <p:cNvSpPr/>
            <p:nvPr/>
          </p:nvSpPr>
          <p:spPr>
            <a:xfrm>
              <a:off x="2281840" y="876984"/>
              <a:ext cx="581891" cy="581891"/>
            </a:xfrm>
            <a:prstGeom prst="rect">
              <a:avLst/>
            </a:prstGeom>
            <a:gradFill flip="none" rotWithShape="1">
              <a:gsLst>
                <a:gs pos="10000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0">
                  <a:schemeClr val="accent5">
                    <a:lumMod val="60000"/>
                    <a:lumOff val="40000"/>
                  </a:schemeClr>
                </a:gs>
              </a:gsLst>
              <a:path path="rect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3600" b="1"/>
            </a:p>
          </p:txBody>
        </p:sp>
        <p:sp>
          <p:nvSpPr>
            <p:cNvPr id="356" name="Прямоугольник 355">
              <a:extLst>
                <a:ext uri="{FF2B5EF4-FFF2-40B4-BE49-F238E27FC236}">
                  <a16:creationId xmlns:a16="http://schemas.microsoft.com/office/drawing/2014/main" id="{B9AB6E1F-5086-4DAE-95EE-ED10C0431C7D}"/>
                </a:ext>
              </a:extLst>
            </p:cNvPr>
            <p:cNvSpPr/>
            <p:nvPr/>
          </p:nvSpPr>
          <p:spPr>
            <a:xfrm>
              <a:off x="2863730" y="2040765"/>
              <a:ext cx="581891" cy="581891"/>
            </a:xfrm>
            <a:prstGeom prst="rect">
              <a:avLst/>
            </a:prstGeom>
            <a:gradFill flip="none" rotWithShape="1">
              <a:gsLst>
                <a:gs pos="10000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0">
                  <a:schemeClr val="accent5">
                    <a:lumMod val="60000"/>
                    <a:lumOff val="40000"/>
                  </a:schemeClr>
                </a:gs>
              </a:gsLst>
              <a:path path="rect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3600" b="1"/>
            </a:p>
          </p:txBody>
        </p:sp>
        <p:sp>
          <p:nvSpPr>
            <p:cNvPr id="357" name="Прямоугольник 356">
              <a:extLst>
                <a:ext uri="{FF2B5EF4-FFF2-40B4-BE49-F238E27FC236}">
                  <a16:creationId xmlns:a16="http://schemas.microsoft.com/office/drawing/2014/main" id="{C50AE1EC-A03A-4FBA-83C8-EB97D53754BE}"/>
                </a:ext>
              </a:extLst>
            </p:cNvPr>
            <p:cNvSpPr/>
            <p:nvPr/>
          </p:nvSpPr>
          <p:spPr>
            <a:xfrm>
              <a:off x="4027511" y="2622653"/>
              <a:ext cx="581891" cy="581891"/>
            </a:xfrm>
            <a:prstGeom prst="rect">
              <a:avLst/>
            </a:prstGeom>
            <a:gradFill flip="none" rotWithShape="1">
              <a:gsLst>
                <a:gs pos="10000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0">
                  <a:schemeClr val="accent5">
                    <a:lumMod val="60000"/>
                    <a:lumOff val="40000"/>
                  </a:schemeClr>
                </a:gs>
              </a:gsLst>
              <a:path path="rect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3600" b="1"/>
            </a:p>
          </p:txBody>
        </p:sp>
        <p:sp>
          <p:nvSpPr>
            <p:cNvPr id="358" name="Прямоугольник 357">
              <a:extLst>
                <a:ext uri="{FF2B5EF4-FFF2-40B4-BE49-F238E27FC236}">
                  <a16:creationId xmlns:a16="http://schemas.microsoft.com/office/drawing/2014/main" id="{72D09467-4607-4522-8B44-FE463623CE17}"/>
                </a:ext>
              </a:extLst>
            </p:cNvPr>
            <p:cNvSpPr/>
            <p:nvPr/>
          </p:nvSpPr>
          <p:spPr>
            <a:xfrm>
              <a:off x="4609402" y="2040762"/>
              <a:ext cx="581891" cy="581891"/>
            </a:xfrm>
            <a:prstGeom prst="rect">
              <a:avLst/>
            </a:prstGeom>
            <a:gradFill flip="none" rotWithShape="1">
              <a:gsLst>
                <a:gs pos="10000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0">
                  <a:schemeClr val="accent5">
                    <a:lumMod val="60000"/>
                    <a:lumOff val="40000"/>
                  </a:schemeClr>
                </a:gs>
              </a:gsLst>
              <a:path path="rect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3600" b="1"/>
            </a:p>
          </p:txBody>
        </p:sp>
        <p:sp>
          <p:nvSpPr>
            <p:cNvPr id="359" name="Прямоугольник 358">
              <a:extLst>
                <a:ext uri="{FF2B5EF4-FFF2-40B4-BE49-F238E27FC236}">
                  <a16:creationId xmlns:a16="http://schemas.microsoft.com/office/drawing/2014/main" id="{05A9E712-092B-4B31-AA1A-3CBFA97D349D}"/>
                </a:ext>
              </a:extLst>
            </p:cNvPr>
            <p:cNvSpPr/>
            <p:nvPr/>
          </p:nvSpPr>
          <p:spPr>
            <a:xfrm>
              <a:off x="5191292" y="2040762"/>
              <a:ext cx="581891" cy="581891"/>
            </a:xfrm>
            <a:prstGeom prst="rect">
              <a:avLst/>
            </a:prstGeom>
            <a:gradFill flip="none" rotWithShape="1">
              <a:gsLst>
                <a:gs pos="10000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0">
                  <a:schemeClr val="accent5">
                    <a:lumMod val="60000"/>
                    <a:lumOff val="40000"/>
                  </a:schemeClr>
                </a:gs>
              </a:gsLst>
              <a:path path="rect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3600" b="1"/>
            </a:p>
          </p:txBody>
        </p:sp>
        <p:sp>
          <p:nvSpPr>
            <p:cNvPr id="360" name="Прямоугольник 359">
              <a:extLst>
                <a:ext uri="{FF2B5EF4-FFF2-40B4-BE49-F238E27FC236}">
                  <a16:creationId xmlns:a16="http://schemas.microsoft.com/office/drawing/2014/main" id="{881E82C9-F0E2-40E0-804A-725C35CB22DF}"/>
                </a:ext>
              </a:extLst>
            </p:cNvPr>
            <p:cNvSpPr/>
            <p:nvPr/>
          </p:nvSpPr>
          <p:spPr>
            <a:xfrm>
              <a:off x="5191292" y="2622652"/>
              <a:ext cx="581891" cy="581891"/>
            </a:xfrm>
            <a:prstGeom prst="rect">
              <a:avLst/>
            </a:prstGeom>
            <a:gradFill flip="none" rotWithShape="1">
              <a:gsLst>
                <a:gs pos="10000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0">
                  <a:schemeClr val="accent5">
                    <a:lumMod val="60000"/>
                    <a:lumOff val="40000"/>
                  </a:schemeClr>
                </a:gs>
              </a:gsLst>
              <a:path path="rect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3600" b="1"/>
            </a:p>
          </p:txBody>
        </p:sp>
        <p:sp>
          <p:nvSpPr>
            <p:cNvPr id="361" name="Прямоугольник 360">
              <a:extLst>
                <a:ext uri="{FF2B5EF4-FFF2-40B4-BE49-F238E27FC236}">
                  <a16:creationId xmlns:a16="http://schemas.microsoft.com/office/drawing/2014/main" id="{AD4F4B3E-9ACB-439C-BE01-4FECFECAF8B1}"/>
                </a:ext>
              </a:extLst>
            </p:cNvPr>
            <p:cNvSpPr/>
            <p:nvPr/>
          </p:nvSpPr>
          <p:spPr>
            <a:xfrm>
              <a:off x="2863729" y="3204542"/>
              <a:ext cx="581891" cy="581891"/>
            </a:xfrm>
            <a:prstGeom prst="rect">
              <a:avLst/>
            </a:prstGeom>
            <a:gradFill flip="none" rotWithShape="1">
              <a:gsLst>
                <a:gs pos="10000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0">
                  <a:schemeClr val="accent5">
                    <a:lumMod val="60000"/>
                    <a:lumOff val="40000"/>
                  </a:schemeClr>
                </a:gs>
              </a:gsLst>
              <a:path path="rect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3600" b="1"/>
            </a:p>
          </p:txBody>
        </p:sp>
        <p:sp>
          <p:nvSpPr>
            <p:cNvPr id="362" name="Прямоугольник 361">
              <a:extLst>
                <a:ext uri="{FF2B5EF4-FFF2-40B4-BE49-F238E27FC236}">
                  <a16:creationId xmlns:a16="http://schemas.microsoft.com/office/drawing/2014/main" id="{564B34FA-C319-4A9B-9B11-C80D8A716D16}"/>
                </a:ext>
              </a:extLst>
            </p:cNvPr>
            <p:cNvSpPr/>
            <p:nvPr/>
          </p:nvSpPr>
          <p:spPr>
            <a:xfrm>
              <a:off x="2863729" y="4368323"/>
              <a:ext cx="581891" cy="581891"/>
            </a:xfrm>
            <a:prstGeom prst="rect">
              <a:avLst/>
            </a:prstGeom>
            <a:gradFill flip="none" rotWithShape="1">
              <a:gsLst>
                <a:gs pos="10000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0">
                  <a:schemeClr val="accent5">
                    <a:lumMod val="60000"/>
                    <a:lumOff val="40000"/>
                  </a:schemeClr>
                </a:gs>
              </a:gsLst>
              <a:path path="rect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3600" b="1"/>
            </a:p>
          </p:txBody>
        </p:sp>
        <p:sp>
          <p:nvSpPr>
            <p:cNvPr id="363" name="Прямоугольник 362">
              <a:extLst>
                <a:ext uri="{FF2B5EF4-FFF2-40B4-BE49-F238E27FC236}">
                  <a16:creationId xmlns:a16="http://schemas.microsoft.com/office/drawing/2014/main" id="{ADD85AE7-A903-4D71-9E76-B0588B8CA31D}"/>
                </a:ext>
              </a:extLst>
            </p:cNvPr>
            <p:cNvSpPr/>
            <p:nvPr/>
          </p:nvSpPr>
          <p:spPr>
            <a:xfrm>
              <a:off x="5191292" y="3204542"/>
              <a:ext cx="581891" cy="581891"/>
            </a:xfrm>
            <a:prstGeom prst="rect">
              <a:avLst/>
            </a:prstGeom>
            <a:gradFill flip="none" rotWithShape="1">
              <a:gsLst>
                <a:gs pos="10000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0">
                  <a:schemeClr val="accent5">
                    <a:lumMod val="60000"/>
                    <a:lumOff val="40000"/>
                  </a:schemeClr>
                </a:gs>
              </a:gsLst>
              <a:path path="rect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3600" b="1"/>
            </a:p>
          </p:txBody>
        </p:sp>
        <p:sp>
          <p:nvSpPr>
            <p:cNvPr id="364" name="Прямоугольник 363">
              <a:extLst>
                <a:ext uri="{FF2B5EF4-FFF2-40B4-BE49-F238E27FC236}">
                  <a16:creationId xmlns:a16="http://schemas.microsoft.com/office/drawing/2014/main" id="{EB427709-372E-4C71-8FED-7FC3CDEA2EFC}"/>
                </a:ext>
              </a:extLst>
            </p:cNvPr>
            <p:cNvSpPr/>
            <p:nvPr/>
          </p:nvSpPr>
          <p:spPr>
            <a:xfrm>
              <a:off x="6355073" y="4950211"/>
              <a:ext cx="581891" cy="581891"/>
            </a:xfrm>
            <a:prstGeom prst="rect">
              <a:avLst/>
            </a:prstGeom>
            <a:gradFill flip="none" rotWithShape="1">
              <a:gsLst>
                <a:gs pos="10000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0">
                  <a:schemeClr val="accent5">
                    <a:lumMod val="60000"/>
                    <a:lumOff val="40000"/>
                  </a:schemeClr>
                </a:gs>
              </a:gsLst>
              <a:path path="rect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3600" b="1"/>
            </a:p>
          </p:txBody>
        </p:sp>
      </p:grpSp>
      <p:grpSp>
        <p:nvGrpSpPr>
          <p:cNvPr id="365" name="Группа 364">
            <a:extLst>
              <a:ext uri="{FF2B5EF4-FFF2-40B4-BE49-F238E27FC236}">
                <a16:creationId xmlns:a16="http://schemas.microsoft.com/office/drawing/2014/main" id="{29D83669-1F78-489C-BBFB-E69F05E16AD1}"/>
              </a:ext>
            </a:extLst>
          </p:cNvPr>
          <p:cNvGrpSpPr/>
          <p:nvPr/>
        </p:nvGrpSpPr>
        <p:grpSpPr>
          <a:xfrm>
            <a:off x="3677176" y="1006458"/>
            <a:ext cx="4557765" cy="4562444"/>
            <a:chOff x="2482922" y="1075733"/>
            <a:chExt cx="4557765" cy="4562444"/>
          </a:xfrm>
        </p:grpSpPr>
        <p:pic>
          <p:nvPicPr>
            <p:cNvPr id="366" name="Picture 6" descr="Результат пошуку зображень за запитом &quot;сапер иконка&quot;">
              <a:extLst>
                <a:ext uri="{FF2B5EF4-FFF2-40B4-BE49-F238E27FC236}">
                  <a16:creationId xmlns:a16="http://schemas.microsoft.com/office/drawing/2014/main" id="{CD4EF6FB-D956-4F3A-9975-2400BCCFB6F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duotone>
                <a:prstClr val="black"/>
                <a:schemeClr val="accent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57"/>
            <a:stretch/>
          </p:blipFill>
          <p:spPr bwMode="auto">
            <a:xfrm>
              <a:off x="4810487" y="2239514"/>
              <a:ext cx="484527" cy="4892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67" name="Picture 6" descr="Результат пошуку зображень за запитом &quot;сапер иконка&quot;">
              <a:extLst>
                <a:ext uri="{FF2B5EF4-FFF2-40B4-BE49-F238E27FC236}">
                  <a16:creationId xmlns:a16="http://schemas.microsoft.com/office/drawing/2014/main" id="{84939AC5-DB1A-4EF6-A0D6-9B558947105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duotone>
                <a:prstClr val="black"/>
                <a:schemeClr val="accent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57"/>
            <a:stretch/>
          </p:blipFill>
          <p:spPr bwMode="auto">
            <a:xfrm>
              <a:off x="4228596" y="2821405"/>
              <a:ext cx="484527" cy="4892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68" name="Picture 6" descr="Результат пошуку зображень за запитом &quot;сапер иконка&quot;">
              <a:extLst>
                <a:ext uri="{FF2B5EF4-FFF2-40B4-BE49-F238E27FC236}">
                  <a16:creationId xmlns:a16="http://schemas.microsoft.com/office/drawing/2014/main" id="{F89D2A22-E813-4E93-88E6-9DC15716B310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duotone>
                <a:prstClr val="black"/>
                <a:schemeClr val="accent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57"/>
            <a:stretch/>
          </p:blipFill>
          <p:spPr bwMode="auto">
            <a:xfrm>
              <a:off x="5392378" y="2821405"/>
              <a:ext cx="484527" cy="4892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69" name="Picture 6" descr="Результат пошуку зображень за запитом &quot;сапер иконка&quot;">
              <a:extLst>
                <a:ext uri="{FF2B5EF4-FFF2-40B4-BE49-F238E27FC236}">
                  <a16:creationId xmlns:a16="http://schemas.microsoft.com/office/drawing/2014/main" id="{C13AC1DE-500E-49D0-951A-A12AB27266C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duotone>
                <a:prstClr val="black"/>
                <a:schemeClr val="accent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57"/>
            <a:stretch/>
          </p:blipFill>
          <p:spPr bwMode="auto">
            <a:xfrm>
              <a:off x="5398378" y="2239514"/>
              <a:ext cx="484527" cy="4892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70" name="Picture 6" descr="Результат пошуку зображень за запитом &quot;сапер иконка&quot;">
              <a:extLst>
                <a:ext uri="{FF2B5EF4-FFF2-40B4-BE49-F238E27FC236}">
                  <a16:creationId xmlns:a16="http://schemas.microsoft.com/office/drawing/2014/main" id="{9D9BD975-BBB9-4F18-937B-9CD416CB919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duotone>
                <a:prstClr val="black"/>
                <a:schemeClr val="accent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57"/>
            <a:stretch/>
          </p:blipFill>
          <p:spPr bwMode="auto">
            <a:xfrm>
              <a:off x="5403986" y="3403296"/>
              <a:ext cx="484527" cy="4892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71" name="Picture 6" descr="Результат пошуку зображень за запитом &quot;сапер иконка&quot;">
              <a:extLst>
                <a:ext uri="{FF2B5EF4-FFF2-40B4-BE49-F238E27FC236}">
                  <a16:creationId xmlns:a16="http://schemas.microsoft.com/office/drawing/2014/main" id="{3DCDBD4C-1113-4E28-85BA-11C53BAF4966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duotone>
                <a:prstClr val="black"/>
                <a:schemeClr val="accent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57"/>
            <a:stretch/>
          </p:blipFill>
          <p:spPr bwMode="auto">
            <a:xfrm>
              <a:off x="3064814" y="4567078"/>
              <a:ext cx="484527" cy="4892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72" name="Picture 6" descr="Результат пошуку зображень за запитом &quot;сапер иконка&quot;">
              <a:extLst>
                <a:ext uri="{FF2B5EF4-FFF2-40B4-BE49-F238E27FC236}">
                  <a16:creationId xmlns:a16="http://schemas.microsoft.com/office/drawing/2014/main" id="{70B6442E-35D3-4D07-980D-85A236853C4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duotone>
                <a:prstClr val="black"/>
                <a:schemeClr val="accent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57"/>
            <a:stretch/>
          </p:blipFill>
          <p:spPr bwMode="auto">
            <a:xfrm>
              <a:off x="2482922" y="1075733"/>
              <a:ext cx="484527" cy="4892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73" name="Picture 6" descr="Результат пошуку зображень за запитом &quot;сапер иконка&quot;">
              <a:extLst>
                <a:ext uri="{FF2B5EF4-FFF2-40B4-BE49-F238E27FC236}">
                  <a16:creationId xmlns:a16="http://schemas.microsoft.com/office/drawing/2014/main" id="{77F139F7-1738-4E7D-AFD5-DCD48CBB2CB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duotone>
                <a:prstClr val="black"/>
                <a:schemeClr val="accent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57"/>
            <a:stretch/>
          </p:blipFill>
          <p:spPr bwMode="auto">
            <a:xfrm>
              <a:off x="6556160" y="5148969"/>
              <a:ext cx="484527" cy="4892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74" name="Picture 6" descr="Результат пошуку зображень за запитом &quot;сапер иконка&quot;">
              <a:extLst>
                <a:ext uri="{FF2B5EF4-FFF2-40B4-BE49-F238E27FC236}">
                  <a16:creationId xmlns:a16="http://schemas.microsoft.com/office/drawing/2014/main" id="{330CF335-E65F-4D54-AC78-FA9C658D37D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duotone>
                <a:prstClr val="black"/>
                <a:schemeClr val="accent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57"/>
            <a:stretch/>
          </p:blipFill>
          <p:spPr bwMode="auto">
            <a:xfrm>
              <a:off x="3060968" y="2239514"/>
              <a:ext cx="484527" cy="4892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75" name="Picture 6" descr="Результат пошуку зображень за запитом &quot;сапер иконка&quot;">
              <a:extLst>
                <a:ext uri="{FF2B5EF4-FFF2-40B4-BE49-F238E27FC236}">
                  <a16:creationId xmlns:a16="http://schemas.microsoft.com/office/drawing/2014/main" id="{045ED042-0E78-46D9-A81D-242DEAB3677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duotone>
                <a:prstClr val="black"/>
                <a:schemeClr val="accent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57"/>
            <a:stretch/>
          </p:blipFill>
          <p:spPr bwMode="auto">
            <a:xfrm>
              <a:off x="3060968" y="3403296"/>
              <a:ext cx="484527" cy="4892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04751495-F1E4-4C7B-8A67-3EB466E0E398}"/>
              </a:ext>
            </a:extLst>
          </p:cNvPr>
          <p:cNvSpPr txBox="1"/>
          <p:nvPr/>
        </p:nvSpPr>
        <p:spPr>
          <a:xfrm>
            <a:off x="2856299" y="2887396"/>
            <a:ext cx="6296884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4000" dirty="0">
                <a:solidFill>
                  <a:srgbClr val="C00000"/>
                </a:solidFill>
              </a:rPr>
              <a:t>Ви програли!</a:t>
            </a:r>
          </a:p>
        </p:txBody>
      </p:sp>
      <p:sp>
        <p:nvSpPr>
          <p:cNvPr id="3" name="Прямоугольник 2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D3A53550-3B54-4ACF-8B8A-2106D51A02A3}"/>
              </a:ext>
            </a:extLst>
          </p:cNvPr>
          <p:cNvSpPr/>
          <p:nvPr/>
        </p:nvSpPr>
        <p:spPr>
          <a:xfrm>
            <a:off x="9070058" y="5881251"/>
            <a:ext cx="2826327" cy="707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/>
              <a:t>Заново</a:t>
            </a:r>
          </a:p>
        </p:txBody>
      </p:sp>
    </p:spTree>
    <p:extLst>
      <p:ext uri="{BB962C8B-B14F-4D97-AF65-F5344CB8AC3E}">
        <p14:creationId xmlns:p14="http://schemas.microsoft.com/office/powerpoint/2010/main" val="4106440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9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0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1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2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3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4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2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5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6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7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8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9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3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0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3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1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2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3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3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3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4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3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5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3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6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3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3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3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500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3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5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0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3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1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3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5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3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0" dur="5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3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6" dur="5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4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3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5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3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5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6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3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4" dur="50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3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5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8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3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9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3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5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0"/>
                  </p:tgtEl>
                </p:cond>
              </p:nextCondLst>
            </p:seq>
            <p:seq concurrent="1" nextAc="seek">
              <p:cTn id="224" restart="whenNotActive" fill="hold" evtFilter="cancelBubble" nodeType="interactiveSeq">
                <p:stCondLst>
                  <p:cond evt="onClick" delay="0">
                    <p:tgtEl>
                      <p:spTgt spid="3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5" fill="hold">
                      <p:stCondLst>
                        <p:cond delay="0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8" dur="500"/>
                                        <p:tgtEl>
                                          <p:spTgt spid="3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1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3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4" dur="5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2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3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3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3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6" dur="500"/>
                                        <p:tgtEl>
                                          <p:spTgt spid="3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4"/>
                  </p:tgtEl>
                </p:cond>
              </p:nextCondLst>
            </p:seq>
            <p:seq concurrent="1" nextAc="seek">
              <p:cTn id="248" restart="whenNotActive" fill="hold" evtFilter="cancelBubble" nodeType="interactiveSeq">
                <p:stCondLst>
                  <p:cond evt="onClick" delay="0">
                    <p:tgtEl>
                      <p:spTgt spid="3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9" fill="hold">
                      <p:stCondLst>
                        <p:cond delay="0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2" dur="5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5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3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8" dur="5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6"/>
                  </p:tgtEl>
                </p:cond>
              </p:nextCondLst>
            </p:seq>
            <p:seq concurrent="1" nextAc="seek">
              <p:cTn id="260" restart="whenNotActive" fill="hold" evtFilter="cancelBubble" nodeType="interactiveSeq">
                <p:stCondLst>
                  <p:cond evt="onClick" delay="0">
                    <p:tgtEl>
                      <p:spTgt spid="3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1" fill="hold">
                      <p:stCondLst>
                        <p:cond delay="0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7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3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0" dur="5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8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3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6" dur="500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9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3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2" dur="500"/>
                                        <p:tgtEl>
                                          <p:spTgt spid="3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0"/>
                  </p:tgtEl>
                </p:cond>
              </p:nextCondLst>
            </p:seq>
            <p:seq concurrent="1" nextAc="seek">
              <p:cTn id="284" restart="whenNotActive" fill="hold" evtFilter="cancelBubble" nodeType="interactiveSeq">
                <p:stCondLst>
                  <p:cond evt="onClick" delay="0">
                    <p:tgtEl>
                      <p:spTgt spid="3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5" fill="hold">
                      <p:stCondLst>
                        <p:cond delay="0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1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3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4" dur="500"/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2"/>
                  </p:tgtEl>
                </p:cond>
              </p:nextCondLst>
            </p:seq>
            <p:seq concurrent="1" nextAc="seek">
              <p:cTn id="296" restart="whenNotActive" fill="hold" evtFilter="cancelBubble" nodeType="interactiveSeq">
                <p:stCondLst>
                  <p:cond evt="onClick" delay="0">
                    <p:tgtEl>
                      <p:spTgt spid="3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7" fill="hold">
                      <p:stCondLst>
                        <p:cond delay="0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0" dur="5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3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3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6" dur="5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4"/>
                  </p:tgtEl>
                </p:cond>
              </p:nextCondLst>
            </p:seq>
            <p:seq concurrent="1" nextAc="seek">
              <p:cTn id="308" restart="whenNotActive" fill="hold" evtFilter="cancelBubble" nodeType="interactiveSeq">
                <p:stCondLst>
                  <p:cond evt="onClick" delay="0">
                    <p:tgtEl>
                      <p:spTgt spid="3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9" fill="hold">
                      <p:stCondLst>
                        <p:cond delay="0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2" dur="500"/>
                                        <p:tgtEl>
                                          <p:spTgt spid="3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5"/>
                  </p:tgtEl>
                </p:cond>
              </p:nextCondLst>
            </p:seq>
            <p:seq concurrent="1" nextAc="seek">
              <p:cTn id="314" restart="whenNotActive" fill="hold" evtFilter="cancelBubble" nodeType="interactiveSeq">
                <p:stCondLst>
                  <p:cond evt="onClick" delay="0">
                    <p:tgtEl>
                      <p:spTgt spid="3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5" fill="hold">
                      <p:stCondLst>
                        <p:cond delay="0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8" dur="500"/>
                                        <p:tgtEl>
                                          <p:spTgt spid="3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6"/>
                  </p:tgtEl>
                </p:cond>
              </p:nextCondLst>
            </p:seq>
            <p:seq concurrent="1" nextAc="seek">
              <p:cTn id="320" restart="whenNotActive" fill="hold" evtFilter="cancelBubble" nodeType="interactiveSeq">
                <p:stCondLst>
                  <p:cond evt="onClick" delay="0">
                    <p:tgtEl>
                      <p:spTgt spid="3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1" fill="hold">
                      <p:stCondLst>
                        <p:cond delay="0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4" dur="5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7"/>
                  </p:tgtEl>
                </p:cond>
              </p:nextCondLst>
            </p:seq>
            <p:seq concurrent="1" nextAc="seek">
              <p:cTn id="326" restart="whenNotActive" fill="hold" evtFilter="cancelBubble" nodeType="interactiveSeq">
                <p:stCondLst>
                  <p:cond evt="onClick" delay="0">
                    <p:tgtEl>
                      <p:spTgt spid="3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7" fill="hold">
                      <p:stCondLst>
                        <p:cond delay="0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0" dur="500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8"/>
                  </p:tgtEl>
                </p:cond>
              </p:nextCondLst>
            </p:seq>
            <p:seq concurrent="1" nextAc="seek">
              <p:cTn id="332" restart="whenNotActive" fill="hold" evtFilter="cancelBubble" nodeType="interactiveSeq">
                <p:stCondLst>
                  <p:cond evt="onClick" delay="0">
                    <p:tgtEl>
                      <p:spTgt spid="3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3" fill="hold">
                      <p:stCondLst>
                        <p:cond delay="0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6" dur="500"/>
                                        <p:tgtEl>
                                          <p:spTgt spid="3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9"/>
                  </p:tgtEl>
                </p:cond>
              </p:nextCondLst>
            </p:seq>
            <p:seq concurrent="1" nextAc="seek">
              <p:cTn id="338" restart="whenNotActive" fill="hold" evtFilter="cancelBubble" nodeType="interactiveSeq">
                <p:stCondLst>
                  <p:cond evt="onClick" delay="0">
                    <p:tgtEl>
                      <p:spTgt spid="3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9" fill="hold">
                      <p:stCondLst>
                        <p:cond delay="0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2" dur="5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0"/>
                  </p:tgtEl>
                </p:cond>
              </p:nextCondLst>
            </p:seq>
            <p:seq concurrent="1" nextAc="seek">
              <p:cTn id="344" restart="whenNotActive" fill="hold" evtFilter="cancelBubble" nodeType="interactiveSeq">
                <p:stCondLst>
                  <p:cond evt="onClick" delay="0">
                    <p:tgtEl>
                      <p:spTgt spid="3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5" fill="hold">
                      <p:stCondLst>
                        <p:cond delay="0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8" dur="500"/>
                                        <p:tgtEl>
                                          <p:spTgt spid="3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1"/>
                  </p:tgtEl>
                </p:cond>
              </p:nextCondLst>
            </p:seq>
            <p:seq concurrent="1" nextAc="seek">
              <p:cTn id="350" restart="whenNotActive" fill="hold" evtFilter="cancelBubble" nodeType="interactiveSeq">
                <p:stCondLst>
                  <p:cond evt="onClick" delay="0">
                    <p:tgtEl>
                      <p:spTgt spid="3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1" fill="hold">
                      <p:stCondLst>
                        <p:cond delay="0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4" dur="500"/>
                                        <p:tgtEl>
                                          <p:spTgt spid="3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2"/>
                  </p:tgtEl>
                </p:cond>
              </p:nextCondLst>
            </p:seq>
            <p:seq concurrent="1" nextAc="seek">
              <p:cTn id="356" restart="whenNotActive" fill="hold" evtFilter="cancelBubble" nodeType="interactiveSeq">
                <p:stCondLst>
                  <p:cond evt="onClick" delay="0">
                    <p:tgtEl>
                      <p:spTgt spid="3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7" fill="hold">
                      <p:stCondLst>
                        <p:cond delay="0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0" dur="5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3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3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6" dur="500"/>
                                        <p:tgtEl>
                                          <p:spTgt spid="3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4"/>
                  </p:tgtEl>
                </p:cond>
              </p:nextCondLst>
            </p:seq>
            <p:seq concurrent="1" nextAc="seek">
              <p:cTn id="368" restart="whenNotActive" fill="hold" evtFilter="cancelBubble" nodeType="interactiveSeq">
                <p:stCondLst>
                  <p:cond evt="onClick" delay="0">
                    <p:tgtEl>
                      <p:spTgt spid="3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9" fill="hold">
                      <p:stCondLst>
                        <p:cond delay="0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2" dur="500"/>
                                        <p:tgtEl>
                                          <p:spTgt spid="3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5"/>
                  </p:tgtEl>
                </p:cond>
              </p:nextCondLst>
            </p:seq>
            <p:seq concurrent="1" nextAc="seek">
              <p:cTn id="374" restart="whenNotActive" fill="hold" evtFilter="cancelBubble" nodeType="interactiveSeq">
                <p:stCondLst>
                  <p:cond evt="onClick" delay="0">
                    <p:tgtEl>
                      <p:spTgt spid="3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5" fill="hold">
                      <p:stCondLst>
                        <p:cond delay="0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8" dur="50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6"/>
                  </p:tgtEl>
                </p:cond>
              </p:nextCondLst>
            </p:seq>
            <p:seq concurrent="1" nextAc="seek">
              <p:cTn id="380" restart="whenNotActive" fill="hold" evtFilter="cancelBubble" nodeType="interactiveSeq">
                <p:stCondLst>
                  <p:cond evt="onClick" delay="0">
                    <p:tgtEl>
                      <p:spTgt spid="3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1" fill="hold">
                      <p:stCondLst>
                        <p:cond delay="0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4" dur="500"/>
                                        <p:tgtEl>
                                          <p:spTgt spid="3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7"/>
                  </p:tgtEl>
                </p:cond>
              </p:nextCondLst>
            </p:seq>
            <p:seq concurrent="1" nextAc="seek">
              <p:cTn id="386" restart="whenNotActive" fill="hold" evtFilter="cancelBubble" nodeType="interactiveSeq">
                <p:stCondLst>
                  <p:cond evt="onClick" delay="0">
                    <p:tgtEl>
                      <p:spTgt spid="3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7" fill="hold">
                      <p:stCondLst>
                        <p:cond delay="0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0" dur="5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3" dur="5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6" dur="5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9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2"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5" dur="5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8" dur="5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1"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4" dur="5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7" dur="5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0"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3" dur="5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6" dur="5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9" dur="5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2" dur="5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5" dur="5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8" dur="5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1" dur="5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4" dur="500"/>
                                        <p:tgtEl>
                                          <p:spTgt spid="3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7" dur="5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0" dur="500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3" dur="500"/>
                                        <p:tgtEl>
                                          <p:spTgt spid="3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6" dur="500"/>
                                        <p:tgtEl>
                                          <p:spTgt spid="3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9" dur="500"/>
                                        <p:tgtEl>
                                          <p:spTgt spid="3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8"/>
                  </p:tgtEl>
                </p:cond>
              </p:nextCondLst>
            </p:seq>
            <p:seq concurrent="1" nextAc="seek">
              <p:cTn id="463" restart="whenNotActive" fill="hold" evtFilter="cancelBubble" nodeType="interactiveSeq">
                <p:stCondLst>
                  <p:cond evt="onClick" delay="0">
                    <p:tgtEl>
                      <p:spTgt spid="3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4" fill="hold">
                      <p:stCondLst>
                        <p:cond delay="0"/>
                      </p:stCondLst>
                      <p:childTnLst>
                        <p:par>
                          <p:cTn id="465" fill="hold">
                            <p:stCondLst>
                              <p:cond delay="0"/>
                            </p:stCondLst>
                            <p:childTnLst>
                              <p:par>
                                <p:cTn id="46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7" dur="5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0" dur="500"/>
                                        <p:tgtEl>
                                          <p:spTgt spid="3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3" dur="5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6" dur="500"/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9" dur="5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2" dur="500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5" dur="500"/>
                                        <p:tgtEl>
                                          <p:spTgt spid="3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8" dur="5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1" dur="500"/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4" dur="5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7" dur="500"/>
                                        <p:tgtEl>
                                          <p:spTgt spid="3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9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0" dur="500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3" dur="5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6" dur="500"/>
                                        <p:tgtEl>
                                          <p:spTgt spid="3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9" dur="500"/>
                                        <p:tgtEl>
                                          <p:spTgt spid="3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2" dur="5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4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5" dur="500"/>
                                        <p:tgtEl>
                                          <p:spTgt spid="3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8" dur="50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1" dur="500"/>
                                        <p:tgtEl>
                                          <p:spTgt spid="3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1"/>
                  </p:tgtEl>
                </p:cond>
              </p:nextCondLst>
            </p:seq>
            <p:seq concurrent="1" nextAc="seek">
              <p:cTn id="523" restart="whenNotActive" fill="hold" evtFilter="cancelBubble" nodeType="interactiveSeq">
                <p:stCondLst>
                  <p:cond evt="onClick" delay="0">
                    <p:tgtEl>
                      <p:spTgt spid="3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4" fill="hold">
                      <p:stCondLst>
                        <p:cond delay="0"/>
                      </p:stCondLst>
                      <p:childTnLst>
                        <p:par>
                          <p:cTn id="525" fill="hold">
                            <p:stCondLst>
                              <p:cond delay="0"/>
                            </p:stCondLst>
                            <p:childTnLst>
                              <p:par>
                                <p:cTn id="5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8" dur="500"/>
                                        <p:tgtEl>
                                          <p:spTgt spid="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9" presetID="1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4"/>
                  </p:tgtEl>
                </p:cond>
              </p:nextCondLst>
            </p:seq>
          </p:childTnLst>
        </p:cTn>
      </p:par>
    </p:tnLst>
    <p:bldLst>
      <p:bldP spid="284" grpId="0" animBg="1"/>
      <p:bldP spid="285" grpId="0" animBg="1"/>
      <p:bldP spid="285" grpId="1" animBg="1"/>
      <p:bldP spid="286" grpId="0" animBg="1"/>
      <p:bldP spid="287" grpId="0" animBg="1"/>
      <p:bldP spid="287" grpId="1" animBg="1"/>
      <p:bldP spid="288" grpId="0" animBg="1"/>
      <p:bldP spid="288" grpId="1" animBg="1"/>
      <p:bldP spid="289" grpId="0" animBg="1"/>
      <p:bldP spid="289" grpId="1" animBg="1"/>
      <p:bldP spid="290" grpId="0" animBg="1"/>
      <p:bldP spid="290" grpId="1" animBg="1"/>
      <p:bldP spid="291" grpId="0" animBg="1"/>
      <p:bldP spid="291" grpId="1" animBg="1"/>
      <p:bldP spid="292" grpId="0" animBg="1"/>
      <p:bldP spid="293" grpId="0" animBg="1"/>
      <p:bldP spid="294" grpId="0" animBg="1"/>
      <p:bldP spid="295" grpId="0" animBg="1"/>
      <p:bldP spid="296" grpId="0" animBg="1"/>
      <p:bldP spid="297" grpId="0" animBg="1"/>
      <p:bldP spid="298" grpId="0" animBg="1"/>
      <p:bldP spid="299" grpId="0" animBg="1"/>
      <p:bldP spid="300" grpId="0" animBg="1"/>
      <p:bldP spid="300" grpId="1" animBg="1"/>
      <p:bldP spid="301" grpId="0" animBg="1"/>
      <p:bldP spid="301" grpId="1" animBg="1"/>
      <p:bldP spid="302" grpId="0" animBg="1"/>
      <p:bldP spid="302" grpId="1" animBg="1"/>
      <p:bldP spid="303" grpId="0" animBg="1"/>
      <p:bldP spid="303" grpId="1" animBg="1"/>
      <p:bldP spid="304" grpId="0" animBg="1"/>
      <p:bldP spid="304" grpId="1" animBg="1"/>
      <p:bldP spid="305" grpId="0" animBg="1"/>
      <p:bldP spid="305" grpId="1" animBg="1"/>
      <p:bldP spid="306" grpId="0" animBg="1"/>
      <p:bldP spid="306" grpId="1" animBg="1"/>
      <p:bldP spid="307" grpId="0" animBg="1"/>
      <p:bldP spid="307" grpId="1" animBg="1"/>
      <p:bldP spid="308" grpId="0" animBg="1"/>
      <p:bldP spid="309" grpId="0" animBg="1"/>
      <p:bldP spid="310" grpId="0" animBg="1"/>
      <p:bldP spid="311" grpId="0" animBg="1"/>
      <p:bldP spid="312" grpId="0" animBg="1"/>
      <p:bldP spid="312" grpId="1" animBg="1"/>
      <p:bldP spid="313" grpId="0" animBg="1"/>
      <p:bldP spid="313" grpId="1" animBg="1"/>
      <p:bldP spid="314" grpId="0" animBg="1"/>
      <p:bldP spid="314" grpId="1" animBg="1"/>
      <p:bldP spid="315" grpId="0" animBg="1"/>
      <p:bldP spid="315" grpId="1" animBg="1"/>
      <p:bldP spid="316" grpId="0" animBg="1"/>
      <p:bldP spid="317" grpId="0" animBg="1"/>
      <p:bldP spid="318" grpId="0" animBg="1"/>
      <p:bldP spid="319" grpId="0" animBg="1"/>
      <p:bldP spid="320" grpId="0" animBg="1"/>
      <p:bldP spid="320" grpId="1" animBg="1"/>
      <p:bldP spid="321" grpId="0" animBg="1"/>
      <p:bldP spid="321" grpId="1" animBg="1"/>
      <p:bldP spid="322" grpId="0" animBg="1"/>
      <p:bldP spid="322" grpId="1" animBg="1"/>
      <p:bldP spid="323" grpId="0" animBg="1"/>
      <p:bldP spid="323" grpId="1" animBg="1"/>
      <p:bldP spid="324" grpId="0" animBg="1"/>
      <p:bldP spid="325" grpId="0" animBg="1"/>
      <p:bldP spid="326" grpId="0" animBg="1"/>
      <p:bldP spid="327" grpId="0" animBg="1"/>
      <p:bldP spid="328" grpId="0" animBg="1"/>
      <p:bldP spid="328" grpId="1" animBg="1"/>
      <p:bldP spid="329" grpId="0" animBg="1"/>
      <p:bldP spid="329" grpId="1" animBg="1"/>
      <p:bldP spid="330" grpId="0" animBg="1"/>
      <p:bldP spid="330" grpId="1" animBg="1"/>
      <p:bldP spid="331" grpId="0" animBg="1"/>
      <p:bldP spid="331" grpId="1" animBg="1"/>
      <p:bldP spid="332" grpId="0" animBg="1"/>
      <p:bldP spid="332" grpId="1" animBg="1"/>
      <p:bldP spid="333" grpId="0" animBg="1"/>
      <p:bldP spid="334" grpId="0" animBg="1"/>
      <p:bldP spid="334" grpId="1" animBg="1"/>
      <p:bldP spid="335" grpId="0" animBg="1"/>
      <p:bldP spid="335" grpId="1" animBg="1"/>
      <p:bldP spid="336" grpId="0" animBg="1"/>
      <p:bldP spid="336" grpId="1" animBg="1"/>
      <p:bldP spid="337" grpId="0" animBg="1"/>
      <p:bldP spid="337" grpId="1" animBg="1"/>
      <p:bldP spid="338" grpId="0" animBg="1"/>
      <p:bldP spid="338" grpId="1" animBg="1"/>
      <p:bldP spid="338" grpId="2" animBg="1"/>
      <p:bldP spid="339" grpId="0" animBg="1"/>
      <p:bldP spid="339" grpId="1" animBg="1"/>
      <p:bldP spid="340" grpId="0" animBg="1"/>
      <p:bldP spid="340" grpId="1" animBg="1"/>
      <p:bldP spid="341" grpId="0" animBg="1"/>
      <p:bldP spid="341" grpId="1" animBg="1"/>
      <p:bldP spid="342" grpId="0" animBg="1"/>
      <p:bldP spid="342" grpId="1" animBg="1"/>
      <p:bldP spid="343" grpId="0" animBg="1"/>
      <p:bldP spid="343" grpId="1" animBg="1"/>
      <p:bldP spid="344" grpId="0" animBg="1"/>
      <p:bldP spid="344" grpId="1" animBg="1"/>
      <p:bldP spid="344" grpId="2" animBg="1"/>
      <p:bldP spid="345" grpId="0" animBg="1"/>
      <p:bldP spid="345" grpId="1" animBg="1"/>
      <p:bldP spid="346" grpId="0" animBg="1"/>
      <p:bldP spid="346" grpId="1" animBg="1"/>
      <p:bldP spid="347" grpId="0" animBg="1"/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784A1C4-94CF-4EA9-B57E-5DE5192590C5}"/>
              </a:ext>
            </a:extLst>
          </p:cNvPr>
          <p:cNvSpPr/>
          <p:nvPr/>
        </p:nvSpPr>
        <p:spPr>
          <a:xfrm>
            <a:off x="3628500" y="960133"/>
            <a:ext cx="581891" cy="5818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8838958A-91B1-4CB3-AE9D-8126DC8891A6}"/>
              </a:ext>
            </a:extLst>
          </p:cNvPr>
          <p:cNvSpPr/>
          <p:nvPr/>
        </p:nvSpPr>
        <p:spPr>
          <a:xfrm>
            <a:off x="4210391" y="960133"/>
            <a:ext cx="581891" cy="5818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CD384C44-BE9C-4AE7-99F8-5E4AC5D157BC}"/>
              </a:ext>
            </a:extLst>
          </p:cNvPr>
          <p:cNvSpPr/>
          <p:nvPr/>
        </p:nvSpPr>
        <p:spPr>
          <a:xfrm>
            <a:off x="3628500" y="1542024"/>
            <a:ext cx="581891" cy="5818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DCD0635E-706C-49A0-BD43-AEAAD380DC39}"/>
              </a:ext>
            </a:extLst>
          </p:cNvPr>
          <p:cNvSpPr/>
          <p:nvPr/>
        </p:nvSpPr>
        <p:spPr>
          <a:xfrm>
            <a:off x="4210391" y="1542024"/>
            <a:ext cx="581891" cy="5818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B9ABCE53-68DD-4083-A43D-83E8EF04B656}"/>
              </a:ext>
            </a:extLst>
          </p:cNvPr>
          <p:cNvSpPr/>
          <p:nvPr/>
        </p:nvSpPr>
        <p:spPr>
          <a:xfrm>
            <a:off x="3628500" y="2123915"/>
            <a:ext cx="581891" cy="5818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8D741DCF-81F7-43E0-9C0C-6B7AD345DC23}"/>
              </a:ext>
            </a:extLst>
          </p:cNvPr>
          <p:cNvSpPr/>
          <p:nvPr/>
        </p:nvSpPr>
        <p:spPr>
          <a:xfrm>
            <a:off x="4210391" y="2123915"/>
            <a:ext cx="581891" cy="5818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1571F7DD-81D1-408A-A4A4-3C686B5EBCE4}"/>
              </a:ext>
            </a:extLst>
          </p:cNvPr>
          <p:cNvSpPr/>
          <p:nvPr/>
        </p:nvSpPr>
        <p:spPr>
          <a:xfrm>
            <a:off x="3628500" y="2705806"/>
            <a:ext cx="581891" cy="5818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8ADAFC3E-F2A6-40C7-8104-F77A09871253}"/>
              </a:ext>
            </a:extLst>
          </p:cNvPr>
          <p:cNvSpPr/>
          <p:nvPr/>
        </p:nvSpPr>
        <p:spPr>
          <a:xfrm>
            <a:off x="4210391" y="2705806"/>
            <a:ext cx="581891" cy="5818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0F3F677F-C779-40F6-8CF3-A7419C7BA3B5}"/>
              </a:ext>
            </a:extLst>
          </p:cNvPr>
          <p:cNvSpPr/>
          <p:nvPr/>
        </p:nvSpPr>
        <p:spPr>
          <a:xfrm>
            <a:off x="3628500" y="3287697"/>
            <a:ext cx="581891" cy="5818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8947990D-AB3B-4D66-8EB6-0218B187106A}"/>
              </a:ext>
            </a:extLst>
          </p:cNvPr>
          <p:cNvSpPr/>
          <p:nvPr/>
        </p:nvSpPr>
        <p:spPr>
          <a:xfrm>
            <a:off x="4210391" y="3287697"/>
            <a:ext cx="581891" cy="5818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 dirty="0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7130EC96-4368-49D1-B636-7407D45A82EB}"/>
              </a:ext>
            </a:extLst>
          </p:cNvPr>
          <p:cNvSpPr/>
          <p:nvPr/>
        </p:nvSpPr>
        <p:spPr>
          <a:xfrm>
            <a:off x="3628500" y="3869588"/>
            <a:ext cx="581891" cy="5818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BB28FE8A-FAA7-46D9-82F1-44C32B0125A1}"/>
              </a:ext>
            </a:extLst>
          </p:cNvPr>
          <p:cNvSpPr/>
          <p:nvPr/>
        </p:nvSpPr>
        <p:spPr>
          <a:xfrm>
            <a:off x="4210391" y="3869588"/>
            <a:ext cx="581891" cy="5818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AAFDA598-6AC0-4870-9593-978B7E7A6883}"/>
              </a:ext>
            </a:extLst>
          </p:cNvPr>
          <p:cNvSpPr/>
          <p:nvPr/>
        </p:nvSpPr>
        <p:spPr>
          <a:xfrm>
            <a:off x="3628500" y="4451479"/>
            <a:ext cx="581891" cy="5818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CAC5C381-1431-4E8B-83C0-3FE2A8466C59}"/>
              </a:ext>
            </a:extLst>
          </p:cNvPr>
          <p:cNvSpPr/>
          <p:nvPr/>
        </p:nvSpPr>
        <p:spPr>
          <a:xfrm>
            <a:off x="4210391" y="4451479"/>
            <a:ext cx="581891" cy="5818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1ACF68F8-E9AA-4F1E-B749-3A04B29C6FC6}"/>
              </a:ext>
            </a:extLst>
          </p:cNvPr>
          <p:cNvSpPr/>
          <p:nvPr/>
        </p:nvSpPr>
        <p:spPr>
          <a:xfrm>
            <a:off x="3628500" y="5033370"/>
            <a:ext cx="581891" cy="5818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EDF90269-E74D-43EF-A676-B092D46B5927}"/>
              </a:ext>
            </a:extLst>
          </p:cNvPr>
          <p:cNvSpPr/>
          <p:nvPr/>
        </p:nvSpPr>
        <p:spPr>
          <a:xfrm>
            <a:off x="4210391" y="5033370"/>
            <a:ext cx="581891" cy="5818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2E9EE35C-97BB-4551-BF33-6C8CFE23A202}"/>
              </a:ext>
            </a:extLst>
          </p:cNvPr>
          <p:cNvSpPr/>
          <p:nvPr/>
        </p:nvSpPr>
        <p:spPr>
          <a:xfrm>
            <a:off x="4792282" y="960133"/>
            <a:ext cx="581891" cy="5818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10965B27-E462-43A1-833D-B52257AFD3F4}"/>
              </a:ext>
            </a:extLst>
          </p:cNvPr>
          <p:cNvSpPr/>
          <p:nvPr/>
        </p:nvSpPr>
        <p:spPr>
          <a:xfrm>
            <a:off x="5374173" y="960133"/>
            <a:ext cx="581891" cy="5818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FE0F8FEA-C6F3-4B8A-8B9C-A9B3F6504C2D}"/>
              </a:ext>
            </a:extLst>
          </p:cNvPr>
          <p:cNvSpPr/>
          <p:nvPr/>
        </p:nvSpPr>
        <p:spPr>
          <a:xfrm>
            <a:off x="4792282" y="1542024"/>
            <a:ext cx="581891" cy="5818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A3AD8F1E-9BAA-41A7-B2CB-2E6082F62D9C}"/>
              </a:ext>
            </a:extLst>
          </p:cNvPr>
          <p:cNvSpPr/>
          <p:nvPr/>
        </p:nvSpPr>
        <p:spPr>
          <a:xfrm>
            <a:off x="5374173" y="1542024"/>
            <a:ext cx="581891" cy="5818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D5B09887-9219-4C19-8056-C5A0C963FA71}"/>
              </a:ext>
            </a:extLst>
          </p:cNvPr>
          <p:cNvSpPr/>
          <p:nvPr/>
        </p:nvSpPr>
        <p:spPr>
          <a:xfrm>
            <a:off x="4792282" y="2123915"/>
            <a:ext cx="581891" cy="5818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62DE1AA0-7770-4582-85FD-EC27F1B43500}"/>
              </a:ext>
            </a:extLst>
          </p:cNvPr>
          <p:cNvSpPr/>
          <p:nvPr/>
        </p:nvSpPr>
        <p:spPr>
          <a:xfrm>
            <a:off x="5374173" y="2123915"/>
            <a:ext cx="581891" cy="5818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4B95629B-A4FD-4CDB-ADB2-59CFA73220A9}"/>
              </a:ext>
            </a:extLst>
          </p:cNvPr>
          <p:cNvSpPr/>
          <p:nvPr/>
        </p:nvSpPr>
        <p:spPr>
          <a:xfrm>
            <a:off x="4792282" y="2705806"/>
            <a:ext cx="581891" cy="5818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27F8ACD2-F932-4253-98D0-7B9D4D7E9C78}"/>
              </a:ext>
            </a:extLst>
          </p:cNvPr>
          <p:cNvSpPr/>
          <p:nvPr/>
        </p:nvSpPr>
        <p:spPr>
          <a:xfrm>
            <a:off x="5374173" y="2705806"/>
            <a:ext cx="581891" cy="5818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150CD0D9-35CD-46C4-B30F-5E9AE83A372E}"/>
              </a:ext>
            </a:extLst>
          </p:cNvPr>
          <p:cNvSpPr/>
          <p:nvPr/>
        </p:nvSpPr>
        <p:spPr>
          <a:xfrm>
            <a:off x="4792282" y="3287697"/>
            <a:ext cx="581891" cy="5818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DC41FCBB-FE65-4B8B-A175-33AEFEA407AA}"/>
              </a:ext>
            </a:extLst>
          </p:cNvPr>
          <p:cNvSpPr/>
          <p:nvPr/>
        </p:nvSpPr>
        <p:spPr>
          <a:xfrm>
            <a:off x="5374173" y="3287697"/>
            <a:ext cx="581891" cy="5818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7EE8B04D-E038-4EDC-A141-14C54B008087}"/>
              </a:ext>
            </a:extLst>
          </p:cNvPr>
          <p:cNvSpPr/>
          <p:nvPr/>
        </p:nvSpPr>
        <p:spPr>
          <a:xfrm>
            <a:off x="4792282" y="3869588"/>
            <a:ext cx="581891" cy="5818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id="{EFAF1C55-24B5-4E18-981B-52C240036EE5}"/>
              </a:ext>
            </a:extLst>
          </p:cNvPr>
          <p:cNvSpPr/>
          <p:nvPr/>
        </p:nvSpPr>
        <p:spPr>
          <a:xfrm>
            <a:off x="5374173" y="3869588"/>
            <a:ext cx="581891" cy="5818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0AFFD7C2-5FDA-4036-AE5F-21E3F7EA0373}"/>
              </a:ext>
            </a:extLst>
          </p:cNvPr>
          <p:cNvSpPr/>
          <p:nvPr/>
        </p:nvSpPr>
        <p:spPr>
          <a:xfrm>
            <a:off x="4792282" y="4451479"/>
            <a:ext cx="581891" cy="5818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id="{0BB6170D-1EB6-4B3B-B311-4E1DFF0D0E70}"/>
              </a:ext>
            </a:extLst>
          </p:cNvPr>
          <p:cNvSpPr/>
          <p:nvPr/>
        </p:nvSpPr>
        <p:spPr>
          <a:xfrm>
            <a:off x="5374173" y="4451479"/>
            <a:ext cx="581891" cy="5818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id="{43B2E0D8-2BDD-4E32-BAED-532CC21F7D33}"/>
              </a:ext>
            </a:extLst>
          </p:cNvPr>
          <p:cNvSpPr/>
          <p:nvPr/>
        </p:nvSpPr>
        <p:spPr>
          <a:xfrm>
            <a:off x="4792282" y="5033370"/>
            <a:ext cx="581891" cy="5818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id="{25D8890B-DBF7-4B77-B00B-DA8C8085268C}"/>
              </a:ext>
            </a:extLst>
          </p:cNvPr>
          <p:cNvSpPr/>
          <p:nvPr/>
        </p:nvSpPr>
        <p:spPr>
          <a:xfrm>
            <a:off x="5374173" y="5033370"/>
            <a:ext cx="581891" cy="5818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id="{83B4899D-6497-40EC-9283-EFC1165800CB}"/>
              </a:ext>
            </a:extLst>
          </p:cNvPr>
          <p:cNvSpPr/>
          <p:nvPr/>
        </p:nvSpPr>
        <p:spPr>
          <a:xfrm>
            <a:off x="5956064" y="960133"/>
            <a:ext cx="581891" cy="5818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id="{3CD86031-07EB-4591-AA08-84C5AFC6E6B3}"/>
              </a:ext>
            </a:extLst>
          </p:cNvPr>
          <p:cNvSpPr/>
          <p:nvPr/>
        </p:nvSpPr>
        <p:spPr>
          <a:xfrm>
            <a:off x="6537955" y="960133"/>
            <a:ext cx="581891" cy="5818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id="{C4A6501F-AB38-49FF-809E-45B3AF2BEFA4}"/>
              </a:ext>
            </a:extLst>
          </p:cNvPr>
          <p:cNvSpPr/>
          <p:nvPr/>
        </p:nvSpPr>
        <p:spPr>
          <a:xfrm>
            <a:off x="5956064" y="1542024"/>
            <a:ext cx="581891" cy="5818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id="{D937BA8A-F4F9-403E-B13B-8BE2C6386109}"/>
              </a:ext>
            </a:extLst>
          </p:cNvPr>
          <p:cNvSpPr/>
          <p:nvPr/>
        </p:nvSpPr>
        <p:spPr>
          <a:xfrm>
            <a:off x="6537955" y="1542024"/>
            <a:ext cx="581891" cy="5818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id="{02448437-82A9-49DA-BC8C-51E1CD2D566C}"/>
              </a:ext>
            </a:extLst>
          </p:cNvPr>
          <p:cNvSpPr/>
          <p:nvPr/>
        </p:nvSpPr>
        <p:spPr>
          <a:xfrm>
            <a:off x="5956064" y="2123915"/>
            <a:ext cx="581891" cy="5818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id="{17FE44B0-A192-46CF-9607-31D6E6FBACB7}"/>
              </a:ext>
            </a:extLst>
          </p:cNvPr>
          <p:cNvSpPr/>
          <p:nvPr/>
        </p:nvSpPr>
        <p:spPr>
          <a:xfrm>
            <a:off x="6537955" y="2123915"/>
            <a:ext cx="581891" cy="5818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42" name="Прямоугольник 41">
            <a:extLst>
              <a:ext uri="{FF2B5EF4-FFF2-40B4-BE49-F238E27FC236}">
                <a16:creationId xmlns:a16="http://schemas.microsoft.com/office/drawing/2014/main" id="{A51585CD-2C50-46BC-BD77-488AAC48D3D1}"/>
              </a:ext>
            </a:extLst>
          </p:cNvPr>
          <p:cNvSpPr/>
          <p:nvPr/>
        </p:nvSpPr>
        <p:spPr>
          <a:xfrm>
            <a:off x="5956064" y="2705806"/>
            <a:ext cx="581891" cy="5818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>
                <a:solidFill>
                  <a:srgbClr val="7030A0"/>
                </a:solidFill>
              </a:rPr>
              <a:t>5</a:t>
            </a:r>
          </a:p>
        </p:txBody>
      </p:sp>
      <p:sp>
        <p:nvSpPr>
          <p:cNvPr id="43" name="Прямоугольник 42">
            <a:extLst>
              <a:ext uri="{FF2B5EF4-FFF2-40B4-BE49-F238E27FC236}">
                <a16:creationId xmlns:a16="http://schemas.microsoft.com/office/drawing/2014/main" id="{53409E92-F839-47ED-A403-C52DA2CBF4AE}"/>
              </a:ext>
            </a:extLst>
          </p:cNvPr>
          <p:cNvSpPr/>
          <p:nvPr/>
        </p:nvSpPr>
        <p:spPr>
          <a:xfrm>
            <a:off x="6537955" y="2705806"/>
            <a:ext cx="581891" cy="5818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44" name="Прямоугольник 43">
            <a:extLst>
              <a:ext uri="{FF2B5EF4-FFF2-40B4-BE49-F238E27FC236}">
                <a16:creationId xmlns:a16="http://schemas.microsoft.com/office/drawing/2014/main" id="{704E9804-225F-4F87-A8CC-0DC625E70915}"/>
              </a:ext>
            </a:extLst>
          </p:cNvPr>
          <p:cNvSpPr/>
          <p:nvPr/>
        </p:nvSpPr>
        <p:spPr>
          <a:xfrm>
            <a:off x="5956064" y="3287697"/>
            <a:ext cx="581891" cy="5818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45" name="Прямоугольник 44">
            <a:extLst>
              <a:ext uri="{FF2B5EF4-FFF2-40B4-BE49-F238E27FC236}">
                <a16:creationId xmlns:a16="http://schemas.microsoft.com/office/drawing/2014/main" id="{F8B33470-4D72-47B6-9DDE-139F725A0006}"/>
              </a:ext>
            </a:extLst>
          </p:cNvPr>
          <p:cNvSpPr/>
          <p:nvPr/>
        </p:nvSpPr>
        <p:spPr>
          <a:xfrm>
            <a:off x="6537955" y="3287697"/>
            <a:ext cx="581891" cy="5818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46" name="Прямоугольник 45">
            <a:extLst>
              <a:ext uri="{FF2B5EF4-FFF2-40B4-BE49-F238E27FC236}">
                <a16:creationId xmlns:a16="http://schemas.microsoft.com/office/drawing/2014/main" id="{0B71D782-046B-4071-B066-91CCD1AFB406}"/>
              </a:ext>
            </a:extLst>
          </p:cNvPr>
          <p:cNvSpPr/>
          <p:nvPr/>
        </p:nvSpPr>
        <p:spPr>
          <a:xfrm>
            <a:off x="5956064" y="3869588"/>
            <a:ext cx="581891" cy="5818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47" name="Прямоугольник 46">
            <a:extLst>
              <a:ext uri="{FF2B5EF4-FFF2-40B4-BE49-F238E27FC236}">
                <a16:creationId xmlns:a16="http://schemas.microsoft.com/office/drawing/2014/main" id="{8A5D28AE-44BF-4C65-95E2-B4A5E89DB6CD}"/>
              </a:ext>
            </a:extLst>
          </p:cNvPr>
          <p:cNvSpPr/>
          <p:nvPr/>
        </p:nvSpPr>
        <p:spPr>
          <a:xfrm>
            <a:off x="6537955" y="3869588"/>
            <a:ext cx="581891" cy="5818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48" name="Прямоугольник 47">
            <a:extLst>
              <a:ext uri="{FF2B5EF4-FFF2-40B4-BE49-F238E27FC236}">
                <a16:creationId xmlns:a16="http://schemas.microsoft.com/office/drawing/2014/main" id="{7A6D2A6B-EA90-4A2D-B668-A17BC0C4A27F}"/>
              </a:ext>
            </a:extLst>
          </p:cNvPr>
          <p:cNvSpPr/>
          <p:nvPr/>
        </p:nvSpPr>
        <p:spPr>
          <a:xfrm>
            <a:off x="5956064" y="4451479"/>
            <a:ext cx="581891" cy="5818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49" name="Прямоугольник 48">
            <a:extLst>
              <a:ext uri="{FF2B5EF4-FFF2-40B4-BE49-F238E27FC236}">
                <a16:creationId xmlns:a16="http://schemas.microsoft.com/office/drawing/2014/main" id="{7886192A-688F-4256-AB6D-0A3CA72BCD84}"/>
              </a:ext>
            </a:extLst>
          </p:cNvPr>
          <p:cNvSpPr/>
          <p:nvPr/>
        </p:nvSpPr>
        <p:spPr>
          <a:xfrm>
            <a:off x="6537955" y="4451479"/>
            <a:ext cx="581891" cy="5818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50" name="Прямоугольник 49">
            <a:extLst>
              <a:ext uri="{FF2B5EF4-FFF2-40B4-BE49-F238E27FC236}">
                <a16:creationId xmlns:a16="http://schemas.microsoft.com/office/drawing/2014/main" id="{8C00A3FC-CD02-44BB-9310-375647A5A7A9}"/>
              </a:ext>
            </a:extLst>
          </p:cNvPr>
          <p:cNvSpPr/>
          <p:nvPr/>
        </p:nvSpPr>
        <p:spPr>
          <a:xfrm>
            <a:off x="5956064" y="5033370"/>
            <a:ext cx="581891" cy="5818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51" name="Прямоугольник 50">
            <a:extLst>
              <a:ext uri="{FF2B5EF4-FFF2-40B4-BE49-F238E27FC236}">
                <a16:creationId xmlns:a16="http://schemas.microsoft.com/office/drawing/2014/main" id="{CD3DE647-D2DC-419C-B49C-1CB01F5FCBB8}"/>
              </a:ext>
            </a:extLst>
          </p:cNvPr>
          <p:cNvSpPr/>
          <p:nvPr/>
        </p:nvSpPr>
        <p:spPr>
          <a:xfrm>
            <a:off x="6537955" y="5033370"/>
            <a:ext cx="581891" cy="5818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52" name="Прямоугольник 51">
            <a:extLst>
              <a:ext uri="{FF2B5EF4-FFF2-40B4-BE49-F238E27FC236}">
                <a16:creationId xmlns:a16="http://schemas.microsoft.com/office/drawing/2014/main" id="{EA867698-4772-4358-8F94-4E8B3B8E5687}"/>
              </a:ext>
            </a:extLst>
          </p:cNvPr>
          <p:cNvSpPr/>
          <p:nvPr/>
        </p:nvSpPr>
        <p:spPr>
          <a:xfrm>
            <a:off x="7119846" y="960133"/>
            <a:ext cx="581891" cy="5818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53" name="Прямоугольник 52">
            <a:extLst>
              <a:ext uri="{FF2B5EF4-FFF2-40B4-BE49-F238E27FC236}">
                <a16:creationId xmlns:a16="http://schemas.microsoft.com/office/drawing/2014/main" id="{D67E63C3-1A7C-43AA-82E2-54435B94374F}"/>
              </a:ext>
            </a:extLst>
          </p:cNvPr>
          <p:cNvSpPr/>
          <p:nvPr/>
        </p:nvSpPr>
        <p:spPr>
          <a:xfrm>
            <a:off x="7701737" y="960133"/>
            <a:ext cx="581891" cy="5818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54" name="Прямоугольник 53">
            <a:extLst>
              <a:ext uri="{FF2B5EF4-FFF2-40B4-BE49-F238E27FC236}">
                <a16:creationId xmlns:a16="http://schemas.microsoft.com/office/drawing/2014/main" id="{0AD197B5-70D3-4EC1-B503-C191B6BAE7AC}"/>
              </a:ext>
            </a:extLst>
          </p:cNvPr>
          <p:cNvSpPr/>
          <p:nvPr/>
        </p:nvSpPr>
        <p:spPr>
          <a:xfrm>
            <a:off x="7119846" y="1542024"/>
            <a:ext cx="581891" cy="5818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55" name="Прямоугольник 54">
            <a:extLst>
              <a:ext uri="{FF2B5EF4-FFF2-40B4-BE49-F238E27FC236}">
                <a16:creationId xmlns:a16="http://schemas.microsoft.com/office/drawing/2014/main" id="{89651846-CAEA-45B3-9F30-530045DEE048}"/>
              </a:ext>
            </a:extLst>
          </p:cNvPr>
          <p:cNvSpPr/>
          <p:nvPr/>
        </p:nvSpPr>
        <p:spPr>
          <a:xfrm>
            <a:off x="7701737" y="1542024"/>
            <a:ext cx="581891" cy="5818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56" name="Прямоугольник 55">
            <a:extLst>
              <a:ext uri="{FF2B5EF4-FFF2-40B4-BE49-F238E27FC236}">
                <a16:creationId xmlns:a16="http://schemas.microsoft.com/office/drawing/2014/main" id="{B2C4AF90-9CFA-482D-AF2B-72E21F5ADF1C}"/>
              </a:ext>
            </a:extLst>
          </p:cNvPr>
          <p:cNvSpPr/>
          <p:nvPr/>
        </p:nvSpPr>
        <p:spPr>
          <a:xfrm>
            <a:off x="7119846" y="2123915"/>
            <a:ext cx="581891" cy="5818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57" name="Прямоугольник 56">
            <a:extLst>
              <a:ext uri="{FF2B5EF4-FFF2-40B4-BE49-F238E27FC236}">
                <a16:creationId xmlns:a16="http://schemas.microsoft.com/office/drawing/2014/main" id="{F315763B-908A-4363-B9E8-2690F8B3A1F6}"/>
              </a:ext>
            </a:extLst>
          </p:cNvPr>
          <p:cNvSpPr/>
          <p:nvPr/>
        </p:nvSpPr>
        <p:spPr>
          <a:xfrm>
            <a:off x="7701737" y="2123915"/>
            <a:ext cx="581891" cy="5818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58" name="Прямоугольник 57">
            <a:extLst>
              <a:ext uri="{FF2B5EF4-FFF2-40B4-BE49-F238E27FC236}">
                <a16:creationId xmlns:a16="http://schemas.microsoft.com/office/drawing/2014/main" id="{6A153C2C-402A-4BD5-857A-0431A930394B}"/>
              </a:ext>
            </a:extLst>
          </p:cNvPr>
          <p:cNvSpPr/>
          <p:nvPr/>
        </p:nvSpPr>
        <p:spPr>
          <a:xfrm>
            <a:off x="7119846" y="2705806"/>
            <a:ext cx="581891" cy="5818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59" name="Прямоугольник 58">
            <a:extLst>
              <a:ext uri="{FF2B5EF4-FFF2-40B4-BE49-F238E27FC236}">
                <a16:creationId xmlns:a16="http://schemas.microsoft.com/office/drawing/2014/main" id="{D4050959-9A9E-4E41-AA5A-7EFE5008A291}"/>
              </a:ext>
            </a:extLst>
          </p:cNvPr>
          <p:cNvSpPr/>
          <p:nvPr/>
        </p:nvSpPr>
        <p:spPr>
          <a:xfrm>
            <a:off x="7701737" y="2705806"/>
            <a:ext cx="581891" cy="5818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60" name="Прямоугольник 59">
            <a:extLst>
              <a:ext uri="{FF2B5EF4-FFF2-40B4-BE49-F238E27FC236}">
                <a16:creationId xmlns:a16="http://schemas.microsoft.com/office/drawing/2014/main" id="{3F2BD407-A816-44B7-AB32-82EB565ABF03}"/>
              </a:ext>
            </a:extLst>
          </p:cNvPr>
          <p:cNvSpPr/>
          <p:nvPr/>
        </p:nvSpPr>
        <p:spPr>
          <a:xfrm>
            <a:off x="7119846" y="3287697"/>
            <a:ext cx="581891" cy="5818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61" name="Прямоугольник 60">
            <a:extLst>
              <a:ext uri="{FF2B5EF4-FFF2-40B4-BE49-F238E27FC236}">
                <a16:creationId xmlns:a16="http://schemas.microsoft.com/office/drawing/2014/main" id="{713F9AEC-C7AB-412B-9E86-8E6B1BEC1168}"/>
              </a:ext>
            </a:extLst>
          </p:cNvPr>
          <p:cNvSpPr/>
          <p:nvPr/>
        </p:nvSpPr>
        <p:spPr>
          <a:xfrm>
            <a:off x="7701737" y="3287697"/>
            <a:ext cx="581891" cy="5818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62" name="Прямоугольник 61">
            <a:extLst>
              <a:ext uri="{FF2B5EF4-FFF2-40B4-BE49-F238E27FC236}">
                <a16:creationId xmlns:a16="http://schemas.microsoft.com/office/drawing/2014/main" id="{8B402C89-139E-4B81-8E8D-8687F0FF72BD}"/>
              </a:ext>
            </a:extLst>
          </p:cNvPr>
          <p:cNvSpPr/>
          <p:nvPr/>
        </p:nvSpPr>
        <p:spPr>
          <a:xfrm>
            <a:off x="7119846" y="3869588"/>
            <a:ext cx="581891" cy="5818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63" name="Прямоугольник 62">
            <a:extLst>
              <a:ext uri="{FF2B5EF4-FFF2-40B4-BE49-F238E27FC236}">
                <a16:creationId xmlns:a16="http://schemas.microsoft.com/office/drawing/2014/main" id="{5E63CD3A-B95B-46E4-9418-F5749B29BF24}"/>
              </a:ext>
            </a:extLst>
          </p:cNvPr>
          <p:cNvSpPr/>
          <p:nvPr/>
        </p:nvSpPr>
        <p:spPr>
          <a:xfrm>
            <a:off x="7701737" y="3869588"/>
            <a:ext cx="581891" cy="5818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64" name="Прямоугольник 63">
            <a:extLst>
              <a:ext uri="{FF2B5EF4-FFF2-40B4-BE49-F238E27FC236}">
                <a16:creationId xmlns:a16="http://schemas.microsoft.com/office/drawing/2014/main" id="{E9F29A7E-DBA5-4EE0-8FF9-626726E10917}"/>
              </a:ext>
            </a:extLst>
          </p:cNvPr>
          <p:cNvSpPr/>
          <p:nvPr/>
        </p:nvSpPr>
        <p:spPr>
          <a:xfrm>
            <a:off x="7119846" y="4451479"/>
            <a:ext cx="581891" cy="5818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65" name="Прямоугольник 64">
            <a:extLst>
              <a:ext uri="{FF2B5EF4-FFF2-40B4-BE49-F238E27FC236}">
                <a16:creationId xmlns:a16="http://schemas.microsoft.com/office/drawing/2014/main" id="{10A1431E-55FB-40FE-AC06-9C5987D5503C}"/>
              </a:ext>
            </a:extLst>
          </p:cNvPr>
          <p:cNvSpPr/>
          <p:nvPr/>
        </p:nvSpPr>
        <p:spPr>
          <a:xfrm>
            <a:off x="7701737" y="4451479"/>
            <a:ext cx="581891" cy="5818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66" name="Прямоугольник 65">
            <a:extLst>
              <a:ext uri="{FF2B5EF4-FFF2-40B4-BE49-F238E27FC236}">
                <a16:creationId xmlns:a16="http://schemas.microsoft.com/office/drawing/2014/main" id="{DE84E541-39A9-4C11-B3E6-00946017A388}"/>
              </a:ext>
            </a:extLst>
          </p:cNvPr>
          <p:cNvSpPr/>
          <p:nvPr/>
        </p:nvSpPr>
        <p:spPr>
          <a:xfrm>
            <a:off x="7119846" y="5033370"/>
            <a:ext cx="581891" cy="5818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67" name="Прямоугольник 66">
            <a:extLst>
              <a:ext uri="{FF2B5EF4-FFF2-40B4-BE49-F238E27FC236}">
                <a16:creationId xmlns:a16="http://schemas.microsoft.com/office/drawing/2014/main" id="{5FA5BB94-23F6-4F62-AD7A-0729FC960690}"/>
              </a:ext>
            </a:extLst>
          </p:cNvPr>
          <p:cNvSpPr/>
          <p:nvPr/>
        </p:nvSpPr>
        <p:spPr>
          <a:xfrm>
            <a:off x="7701737" y="5033370"/>
            <a:ext cx="581891" cy="5818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pic>
        <p:nvPicPr>
          <p:cNvPr id="79" name="Picture 6" descr="Результат пошуку зображень за запитом &quot;сапер иконка&quot;">
            <a:extLst>
              <a:ext uri="{FF2B5EF4-FFF2-40B4-BE49-F238E27FC236}">
                <a16:creationId xmlns:a16="http://schemas.microsoft.com/office/drawing/2014/main" id="{E794055B-9B56-48ED-90C7-6B5BAD15A2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57"/>
          <a:stretch/>
        </p:blipFill>
        <p:spPr bwMode="auto">
          <a:xfrm>
            <a:off x="6004746" y="2170256"/>
            <a:ext cx="484527" cy="489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" name="Picture 6" descr="Результат пошуку зображень за запитом &quot;сапер иконка&quot;">
            <a:extLst>
              <a:ext uri="{FF2B5EF4-FFF2-40B4-BE49-F238E27FC236}">
                <a16:creationId xmlns:a16="http://schemas.microsoft.com/office/drawing/2014/main" id="{4E10850D-A94A-44DF-8388-2254C3529CC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57"/>
          <a:stretch/>
        </p:blipFill>
        <p:spPr bwMode="auto">
          <a:xfrm>
            <a:off x="5422855" y="2752147"/>
            <a:ext cx="484527" cy="489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" name="Picture 6" descr="Результат пошуку зображень за запитом &quot;сапер иконка&quot;">
            <a:extLst>
              <a:ext uri="{FF2B5EF4-FFF2-40B4-BE49-F238E27FC236}">
                <a16:creationId xmlns:a16="http://schemas.microsoft.com/office/drawing/2014/main" id="{3354B783-1E2E-43CF-AC7E-7AAD84D1CCD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57"/>
          <a:stretch/>
        </p:blipFill>
        <p:spPr bwMode="auto">
          <a:xfrm>
            <a:off x="6586637" y="2752147"/>
            <a:ext cx="484527" cy="489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3" name="Picture 6" descr="Результат пошуку зображень за запитом &quot;сапер иконка&quot;">
            <a:extLst>
              <a:ext uri="{FF2B5EF4-FFF2-40B4-BE49-F238E27FC236}">
                <a16:creationId xmlns:a16="http://schemas.microsoft.com/office/drawing/2014/main" id="{9B8E345A-CF6E-423C-98CE-87D79EB19AC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57"/>
          <a:stretch/>
        </p:blipFill>
        <p:spPr bwMode="auto">
          <a:xfrm>
            <a:off x="6592637" y="2170256"/>
            <a:ext cx="484527" cy="489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4" name="Picture 6" descr="Результат пошуку зображень за запитом &quot;сапер иконка&quot;">
            <a:extLst>
              <a:ext uri="{FF2B5EF4-FFF2-40B4-BE49-F238E27FC236}">
                <a16:creationId xmlns:a16="http://schemas.microsoft.com/office/drawing/2014/main" id="{E870CEA6-4979-4AED-8E18-1CA413CD1F1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57"/>
          <a:stretch/>
        </p:blipFill>
        <p:spPr bwMode="auto">
          <a:xfrm>
            <a:off x="6598245" y="3334038"/>
            <a:ext cx="484527" cy="489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5" name="Picture 6" descr="Результат пошуку зображень за запитом &quot;сапер иконка&quot;">
            <a:extLst>
              <a:ext uri="{FF2B5EF4-FFF2-40B4-BE49-F238E27FC236}">
                <a16:creationId xmlns:a16="http://schemas.microsoft.com/office/drawing/2014/main" id="{2C123B65-3C47-4E7F-93D5-F38E836F7EC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57"/>
          <a:stretch/>
        </p:blipFill>
        <p:spPr bwMode="auto">
          <a:xfrm>
            <a:off x="4259073" y="4497820"/>
            <a:ext cx="484527" cy="489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6" name="Picture 6" descr="Результат пошуку зображень за запитом &quot;сапер иконка&quot;">
            <a:extLst>
              <a:ext uri="{FF2B5EF4-FFF2-40B4-BE49-F238E27FC236}">
                <a16:creationId xmlns:a16="http://schemas.microsoft.com/office/drawing/2014/main" id="{FB286B68-2ECA-4093-8781-FD285ADC060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57"/>
          <a:stretch/>
        </p:blipFill>
        <p:spPr bwMode="auto">
          <a:xfrm>
            <a:off x="3677181" y="1006475"/>
            <a:ext cx="484527" cy="489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7" name="Picture 6" descr="Результат пошуку зображень за запитом &quot;сапер иконка&quot;">
            <a:extLst>
              <a:ext uri="{FF2B5EF4-FFF2-40B4-BE49-F238E27FC236}">
                <a16:creationId xmlns:a16="http://schemas.microsoft.com/office/drawing/2014/main" id="{F30893CD-8CF3-44BC-83B3-19C1661F44C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57"/>
          <a:stretch/>
        </p:blipFill>
        <p:spPr bwMode="auto">
          <a:xfrm>
            <a:off x="7750419" y="5079711"/>
            <a:ext cx="484527" cy="489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8" name="Picture 6" descr="Результат пошуку зображень за запитом &quot;сапер иконка&quot;">
            <a:extLst>
              <a:ext uri="{FF2B5EF4-FFF2-40B4-BE49-F238E27FC236}">
                <a16:creationId xmlns:a16="http://schemas.microsoft.com/office/drawing/2014/main" id="{BAE154FB-9ADB-4294-A6D5-24C390752B1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57"/>
          <a:stretch/>
        </p:blipFill>
        <p:spPr bwMode="auto">
          <a:xfrm>
            <a:off x="4255227" y="2170256"/>
            <a:ext cx="484527" cy="489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0" name="Picture 6" descr="Результат пошуку зображень за запитом &quot;сапер иконка&quot;">
            <a:extLst>
              <a:ext uri="{FF2B5EF4-FFF2-40B4-BE49-F238E27FC236}">
                <a16:creationId xmlns:a16="http://schemas.microsoft.com/office/drawing/2014/main" id="{95998785-FE7B-4688-A849-957FFD12934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57"/>
          <a:stretch/>
        </p:blipFill>
        <p:spPr bwMode="auto">
          <a:xfrm>
            <a:off x="4255227" y="3334038"/>
            <a:ext cx="484527" cy="489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4" name="Прямоугольник 283">
            <a:extLst>
              <a:ext uri="{FF2B5EF4-FFF2-40B4-BE49-F238E27FC236}">
                <a16:creationId xmlns:a16="http://schemas.microsoft.com/office/drawing/2014/main" id="{CB26AF6F-0338-43CD-80B0-0E7155E89CD2}"/>
              </a:ext>
            </a:extLst>
          </p:cNvPr>
          <p:cNvSpPr/>
          <p:nvPr/>
        </p:nvSpPr>
        <p:spPr>
          <a:xfrm>
            <a:off x="3628500" y="960126"/>
            <a:ext cx="581891" cy="581891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0">
                <a:schemeClr val="accent5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285" name="Прямоугольник 284">
            <a:extLst>
              <a:ext uri="{FF2B5EF4-FFF2-40B4-BE49-F238E27FC236}">
                <a16:creationId xmlns:a16="http://schemas.microsoft.com/office/drawing/2014/main" id="{4F843FAA-4FE8-4D84-94E1-5156717BA79B}"/>
              </a:ext>
            </a:extLst>
          </p:cNvPr>
          <p:cNvSpPr/>
          <p:nvPr/>
        </p:nvSpPr>
        <p:spPr>
          <a:xfrm>
            <a:off x="4210390" y="960126"/>
            <a:ext cx="581891" cy="581891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0">
                <a:schemeClr val="accent5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286" name="Прямоугольник 285">
            <a:extLst>
              <a:ext uri="{FF2B5EF4-FFF2-40B4-BE49-F238E27FC236}">
                <a16:creationId xmlns:a16="http://schemas.microsoft.com/office/drawing/2014/main" id="{1581001B-BF61-4C17-8C2D-D82F9DB5185C}"/>
              </a:ext>
            </a:extLst>
          </p:cNvPr>
          <p:cNvSpPr/>
          <p:nvPr/>
        </p:nvSpPr>
        <p:spPr>
          <a:xfrm>
            <a:off x="3628499" y="1542017"/>
            <a:ext cx="581891" cy="581891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0">
                <a:schemeClr val="accent5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287" name="Прямоугольник 286">
            <a:extLst>
              <a:ext uri="{FF2B5EF4-FFF2-40B4-BE49-F238E27FC236}">
                <a16:creationId xmlns:a16="http://schemas.microsoft.com/office/drawing/2014/main" id="{EE7DE563-F28E-44C1-8606-67B88B7E857F}"/>
              </a:ext>
            </a:extLst>
          </p:cNvPr>
          <p:cNvSpPr/>
          <p:nvPr/>
        </p:nvSpPr>
        <p:spPr>
          <a:xfrm>
            <a:off x="4210390" y="1542016"/>
            <a:ext cx="581891" cy="581891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0">
                <a:schemeClr val="accent5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288" name="Прямоугольник 287">
            <a:extLst>
              <a:ext uri="{FF2B5EF4-FFF2-40B4-BE49-F238E27FC236}">
                <a16:creationId xmlns:a16="http://schemas.microsoft.com/office/drawing/2014/main" id="{68334964-CDCD-4147-B03A-C0AC4E7AD8E8}"/>
              </a:ext>
            </a:extLst>
          </p:cNvPr>
          <p:cNvSpPr/>
          <p:nvPr/>
        </p:nvSpPr>
        <p:spPr>
          <a:xfrm>
            <a:off x="4792282" y="960125"/>
            <a:ext cx="581891" cy="581891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0">
                <a:schemeClr val="accent5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289" name="Прямоугольник 288">
            <a:extLst>
              <a:ext uri="{FF2B5EF4-FFF2-40B4-BE49-F238E27FC236}">
                <a16:creationId xmlns:a16="http://schemas.microsoft.com/office/drawing/2014/main" id="{4E53F135-DD40-4040-9D65-386934F54F98}"/>
              </a:ext>
            </a:extLst>
          </p:cNvPr>
          <p:cNvSpPr/>
          <p:nvPr/>
        </p:nvSpPr>
        <p:spPr>
          <a:xfrm>
            <a:off x="5374172" y="960125"/>
            <a:ext cx="581891" cy="581891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0">
                <a:schemeClr val="accent5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290" name="Прямоугольник 289">
            <a:extLst>
              <a:ext uri="{FF2B5EF4-FFF2-40B4-BE49-F238E27FC236}">
                <a16:creationId xmlns:a16="http://schemas.microsoft.com/office/drawing/2014/main" id="{C52A4149-4088-4056-8574-5FC14450A422}"/>
              </a:ext>
            </a:extLst>
          </p:cNvPr>
          <p:cNvSpPr/>
          <p:nvPr/>
        </p:nvSpPr>
        <p:spPr>
          <a:xfrm>
            <a:off x="4792281" y="1542016"/>
            <a:ext cx="581891" cy="581891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0">
                <a:schemeClr val="accent5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291" name="Прямоугольник 290">
            <a:extLst>
              <a:ext uri="{FF2B5EF4-FFF2-40B4-BE49-F238E27FC236}">
                <a16:creationId xmlns:a16="http://schemas.microsoft.com/office/drawing/2014/main" id="{F6A1684B-68F1-4017-A520-188846C31FC6}"/>
              </a:ext>
            </a:extLst>
          </p:cNvPr>
          <p:cNvSpPr/>
          <p:nvPr/>
        </p:nvSpPr>
        <p:spPr>
          <a:xfrm>
            <a:off x="5374172" y="1542015"/>
            <a:ext cx="581891" cy="581891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0">
                <a:schemeClr val="accent5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292" name="Прямоугольник 291">
            <a:extLst>
              <a:ext uri="{FF2B5EF4-FFF2-40B4-BE49-F238E27FC236}">
                <a16:creationId xmlns:a16="http://schemas.microsoft.com/office/drawing/2014/main" id="{36AD5C5F-0D2B-4831-B8E8-9E7A9DB070A0}"/>
              </a:ext>
            </a:extLst>
          </p:cNvPr>
          <p:cNvSpPr/>
          <p:nvPr/>
        </p:nvSpPr>
        <p:spPr>
          <a:xfrm>
            <a:off x="3628500" y="2123907"/>
            <a:ext cx="581891" cy="581891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0">
                <a:schemeClr val="accent5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293" name="Прямоугольник 292">
            <a:extLst>
              <a:ext uri="{FF2B5EF4-FFF2-40B4-BE49-F238E27FC236}">
                <a16:creationId xmlns:a16="http://schemas.microsoft.com/office/drawing/2014/main" id="{A502E2F9-7511-4FAF-85C9-E37EA59068EA}"/>
              </a:ext>
            </a:extLst>
          </p:cNvPr>
          <p:cNvSpPr/>
          <p:nvPr/>
        </p:nvSpPr>
        <p:spPr>
          <a:xfrm>
            <a:off x="4210390" y="2123907"/>
            <a:ext cx="581891" cy="581891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0">
                <a:schemeClr val="accent5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294" name="Прямоугольник 293">
            <a:extLst>
              <a:ext uri="{FF2B5EF4-FFF2-40B4-BE49-F238E27FC236}">
                <a16:creationId xmlns:a16="http://schemas.microsoft.com/office/drawing/2014/main" id="{81D47FD2-9EB7-46F1-A2C7-12EF7B163405}"/>
              </a:ext>
            </a:extLst>
          </p:cNvPr>
          <p:cNvSpPr/>
          <p:nvPr/>
        </p:nvSpPr>
        <p:spPr>
          <a:xfrm>
            <a:off x="3628499" y="2705798"/>
            <a:ext cx="581891" cy="581891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0">
                <a:schemeClr val="accent5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295" name="Прямоугольник 294">
            <a:extLst>
              <a:ext uri="{FF2B5EF4-FFF2-40B4-BE49-F238E27FC236}">
                <a16:creationId xmlns:a16="http://schemas.microsoft.com/office/drawing/2014/main" id="{317DC588-A413-4F8D-82FE-6528785751FE}"/>
              </a:ext>
            </a:extLst>
          </p:cNvPr>
          <p:cNvSpPr/>
          <p:nvPr/>
        </p:nvSpPr>
        <p:spPr>
          <a:xfrm>
            <a:off x="4210390" y="2705797"/>
            <a:ext cx="581891" cy="581891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0">
                <a:schemeClr val="accent5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296" name="Прямоугольник 295">
            <a:extLst>
              <a:ext uri="{FF2B5EF4-FFF2-40B4-BE49-F238E27FC236}">
                <a16:creationId xmlns:a16="http://schemas.microsoft.com/office/drawing/2014/main" id="{E9116115-010D-41C7-8BC7-D2D0B78BD7A5}"/>
              </a:ext>
            </a:extLst>
          </p:cNvPr>
          <p:cNvSpPr/>
          <p:nvPr/>
        </p:nvSpPr>
        <p:spPr>
          <a:xfrm>
            <a:off x="4792281" y="2123905"/>
            <a:ext cx="581891" cy="581891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0">
                <a:schemeClr val="accent5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297" name="Прямоугольник 296">
            <a:extLst>
              <a:ext uri="{FF2B5EF4-FFF2-40B4-BE49-F238E27FC236}">
                <a16:creationId xmlns:a16="http://schemas.microsoft.com/office/drawing/2014/main" id="{44467518-0E3F-44C1-BD8F-11DFFE16930F}"/>
              </a:ext>
            </a:extLst>
          </p:cNvPr>
          <p:cNvSpPr/>
          <p:nvPr/>
        </p:nvSpPr>
        <p:spPr>
          <a:xfrm>
            <a:off x="5374171" y="2123905"/>
            <a:ext cx="581891" cy="581891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0">
                <a:schemeClr val="accent5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298" name="Прямоугольник 297">
            <a:extLst>
              <a:ext uri="{FF2B5EF4-FFF2-40B4-BE49-F238E27FC236}">
                <a16:creationId xmlns:a16="http://schemas.microsoft.com/office/drawing/2014/main" id="{94608E40-8B34-46DD-A95F-9DD5CB207021}"/>
              </a:ext>
            </a:extLst>
          </p:cNvPr>
          <p:cNvSpPr/>
          <p:nvPr/>
        </p:nvSpPr>
        <p:spPr>
          <a:xfrm>
            <a:off x="4792280" y="2705796"/>
            <a:ext cx="581891" cy="581891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0">
                <a:schemeClr val="accent5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299" name="Прямоугольник 298">
            <a:extLst>
              <a:ext uri="{FF2B5EF4-FFF2-40B4-BE49-F238E27FC236}">
                <a16:creationId xmlns:a16="http://schemas.microsoft.com/office/drawing/2014/main" id="{6D1E5F36-5B6B-4D79-9B3F-1550247C6830}"/>
              </a:ext>
            </a:extLst>
          </p:cNvPr>
          <p:cNvSpPr/>
          <p:nvPr/>
        </p:nvSpPr>
        <p:spPr>
          <a:xfrm>
            <a:off x="5374171" y="2705795"/>
            <a:ext cx="581891" cy="581891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0">
                <a:schemeClr val="accent5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300" name="Прямоугольник 299">
            <a:extLst>
              <a:ext uri="{FF2B5EF4-FFF2-40B4-BE49-F238E27FC236}">
                <a16:creationId xmlns:a16="http://schemas.microsoft.com/office/drawing/2014/main" id="{7B97C63D-78E7-4140-84F3-2A96A72A87F3}"/>
              </a:ext>
            </a:extLst>
          </p:cNvPr>
          <p:cNvSpPr/>
          <p:nvPr/>
        </p:nvSpPr>
        <p:spPr>
          <a:xfrm>
            <a:off x="5956062" y="960123"/>
            <a:ext cx="581891" cy="581891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0">
                <a:schemeClr val="accent5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301" name="Прямоугольник 300">
            <a:extLst>
              <a:ext uri="{FF2B5EF4-FFF2-40B4-BE49-F238E27FC236}">
                <a16:creationId xmlns:a16="http://schemas.microsoft.com/office/drawing/2014/main" id="{81DF4DAD-FE58-4469-BBA6-16D005A44278}"/>
              </a:ext>
            </a:extLst>
          </p:cNvPr>
          <p:cNvSpPr/>
          <p:nvPr/>
        </p:nvSpPr>
        <p:spPr>
          <a:xfrm>
            <a:off x="6537952" y="960123"/>
            <a:ext cx="581891" cy="581891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0">
                <a:schemeClr val="accent5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302" name="Прямоугольник 301">
            <a:extLst>
              <a:ext uri="{FF2B5EF4-FFF2-40B4-BE49-F238E27FC236}">
                <a16:creationId xmlns:a16="http://schemas.microsoft.com/office/drawing/2014/main" id="{187D7B13-113D-44A8-A0AA-90F11B4E098D}"/>
              </a:ext>
            </a:extLst>
          </p:cNvPr>
          <p:cNvSpPr/>
          <p:nvPr/>
        </p:nvSpPr>
        <p:spPr>
          <a:xfrm>
            <a:off x="5956061" y="1542014"/>
            <a:ext cx="581891" cy="581891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0">
                <a:schemeClr val="accent5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303" name="Прямоугольник 302">
            <a:extLst>
              <a:ext uri="{FF2B5EF4-FFF2-40B4-BE49-F238E27FC236}">
                <a16:creationId xmlns:a16="http://schemas.microsoft.com/office/drawing/2014/main" id="{64173459-DAD9-48A6-BF8D-61B818F4E684}"/>
              </a:ext>
            </a:extLst>
          </p:cNvPr>
          <p:cNvSpPr/>
          <p:nvPr/>
        </p:nvSpPr>
        <p:spPr>
          <a:xfrm>
            <a:off x="6537952" y="1542013"/>
            <a:ext cx="581891" cy="581891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0">
                <a:schemeClr val="accent5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304" name="Прямоугольник 303">
            <a:extLst>
              <a:ext uri="{FF2B5EF4-FFF2-40B4-BE49-F238E27FC236}">
                <a16:creationId xmlns:a16="http://schemas.microsoft.com/office/drawing/2014/main" id="{C502811C-07F6-40DF-BA59-79957342A497}"/>
              </a:ext>
            </a:extLst>
          </p:cNvPr>
          <p:cNvSpPr/>
          <p:nvPr/>
        </p:nvSpPr>
        <p:spPr>
          <a:xfrm>
            <a:off x="7119844" y="960122"/>
            <a:ext cx="581891" cy="581891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0">
                <a:schemeClr val="accent5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305" name="Прямоугольник 304">
            <a:extLst>
              <a:ext uri="{FF2B5EF4-FFF2-40B4-BE49-F238E27FC236}">
                <a16:creationId xmlns:a16="http://schemas.microsoft.com/office/drawing/2014/main" id="{F1D5DBB3-C500-4A61-8025-A65049685EC9}"/>
              </a:ext>
            </a:extLst>
          </p:cNvPr>
          <p:cNvSpPr/>
          <p:nvPr/>
        </p:nvSpPr>
        <p:spPr>
          <a:xfrm>
            <a:off x="7701734" y="960122"/>
            <a:ext cx="581891" cy="581891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0">
                <a:schemeClr val="accent5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306" name="Прямоугольник 305">
            <a:extLst>
              <a:ext uri="{FF2B5EF4-FFF2-40B4-BE49-F238E27FC236}">
                <a16:creationId xmlns:a16="http://schemas.microsoft.com/office/drawing/2014/main" id="{F0EE9F81-2C92-4A22-8301-FC8D0B410CA3}"/>
              </a:ext>
            </a:extLst>
          </p:cNvPr>
          <p:cNvSpPr/>
          <p:nvPr/>
        </p:nvSpPr>
        <p:spPr>
          <a:xfrm>
            <a:off x="7119843" y="1542013"/>
            <a:ext cx="581891" cy="581891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0">
                <a:schemeClr val="accent5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307" name="Прямоугольник 306">
            <a:extLst>
              <a:ext uri="{FF2B5EF4-FFF2-40B4-BE49-F238E27FC236}">
                <a16:creationId xmlns:a16="http://schemas.microsoft.com/office/drawing/2014/main" id="{B36081D0-9CCA-479B-B45C-7ACFE28E5F08}"/>
              </a:ext>
            </a:extLst>
          </p:cNvPr>
          <p:cNvSpPr/>
          <p:nvPr/>
        </p:nvSpPr>
        <p:spPr>
          <a:xfrm>
            <a:off x="7701734" y="1542012"/>
            <a:ext cx="581891" cy="581891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0">
                <a:schemeClr val="accent5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308" name="Прямоугольник 307">
            <a:extLst>
              <a:ext uri="{FF2B5EF4-FFF2-40B4-BE49-F238E27FC236}">
                <a16:creationId xmlns:a16="http://schemas.microsoft.com/office/drawing/2014/main" id="{25701110-63BE-4EAA-9A7D-D9ACE7FB1A4F}"/>
              </a:ext>
            </a:extLst>
          </p:cNvPr>
          <p:cNvSpPr/>
          <p:nvPr/>
        </p:nvSpPr>
        <p:spPr>
          <a:xfrm>
            <a:off x="5956062" y="2123904"/>
            <a:ext cx="581891" cy="581891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0">
                <a:schemeClr val="accent5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309" name="Прямоугольник 308">
            <a:extLst>
              <a:ext uri="{FF2B5EF4-FFF2-40B4-BE49-F238E27FC236}">
                <a16:creationId xmlns:a16="http://schemas.microsoft.com/office/drawing/2014/main" id="{EF207A92-5ED6-4EAF-93C0-91A5DC181AE3}"/>
              </a:ext>
            </a:extLst>
          </p:cNvPr>
          <p:cNvSpPr/>
          <p:nvPr/>
        </p:nvSpPr>
        <p:spPr>
          <a:xfrm>
            <a:off x="6537952" y="2123904"/>
            <a:ext cx="581891" cy="581891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0">
                <a:schemeClr val="accent5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310" name="Прямоугольник 309">
            <a:extLst>
              <a:ext uri="{FF2B5EF4-FFF2-40B4-BE49-F238E27FC236}">
                <a16:creationId xmlns:a16="http://schemas.microsoft.com/office/drawing/2014/main" id="{701A6A4A-ED3F-43E2-B577-8716CE734C32}"/>
              </a:ext>
            </a:extLst>
          </p:cNvPr>
          <p:cNvSpPr/>
          <p:nvPr/>
        </p:nvSpPr>
        <p:spPr>
          <a:xfrm>
            <a:off x="5956061" y="2705795"/>
            <a:ext cx="581891" cy="581891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0">
                <a:schemeClr val="accent5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311" name="Прямоугольник 310">
            <a:extLst>
              <a:ext uri="{FF2B5EF4-FFF2-40B4-BE49-F238E27FC236}">
                <a16:creationId xmlns:a16="http://schemas.microsoft.com/office/drawing/2014/main" id="{79F207CE-80AC-465E-9D39-8DF8B48A4CDA}"/>
              </a:ext>
            </a:extLst>
          </p:cNvPr>
          <p:cNvSpPr/>
          <p:nvPr/>
        </p:nvSpPr>
        <p:spPr>
          <a:xfrm>
            <a:off x="6537952" y="2705794"/>
            <a:ext cx="581891" cy="581891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0">
                <a:schemeClr val="accent5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312" name="Прямоугольник 311">
            <a:extLst>
              <a:ext uri="{FF2B5EF4-FFF2-40B4-BE49-F238E27FC236}">
                <a16:creationId xmlns:a16="http://schemas.microsoft.com/office/drawing/2014/main" id="{854D3B2C-FFCE-4414-ABB8-3527292B2E06}"/>
              </a:ext>
            </a:extLst>
          </p:cNvPr>
          <p:cNvSpPr/>
          <p:nvPr/>
        </p:nvSpPr>
        <p:spPr>
          <a:xfrm>
            <a:off x="7119843" y="2123902"/>
            <a:ext cx="581891" cy="581891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0">
                <a:schemeClr val="accent5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313" name="Прямоугольник 312">
            <a:extLst>
              <a:ext uri="{FF2B5EF4-FFF2-40B4-BE49-F238E27FC236}">
                <a16:creationId xmlns:a16="http://schemas.microsoft.com/office/drawing/2014/main" id="{FA855324-4325-4E71-B8C8-C96FFD564AE7}"/>
              </a:ext>
            </a:extLst>
          </p:cNvPr>
          <p:cNvSpPr/>
          <p:nvPr/>
        </p:nvSpPr>
        <p:spPr>
          <a:xfrm>
            <a:off x="7701733" y="2123902"/>
            <a:ext cx="581891" cy="581891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0">
                <a:schemeClr val="accent5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314" name="Прямоугольник 313">
            <a:extLst>
              <a:ext uri="{FF2B5EF4-FFF2-40B4-BE49-F238E27FC236}">
                <a16:creationId xmlns:a16="http://schemas.microsoft.com/office/drawing/2014/main" id="{29A36AAE-C8C6-4CF1-8B4A-7310444F7CE8}"/>
              </a:ext>
            </a:extLst>
          </p:cNvPr>
          <p:cNvSpPr/>
          <p:nvPr/>
        </p:nvSpPr>
        <p:spPr>
          <a:xfrm>
            <a:off x="7119842" y="2705793"/>
            <a:ext cx="581891" cy="581891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0">
                <a:schemeClr val="accent5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315" name="Прямоугольник 314">
            <a:extLst>
              <a:ext uri="{FF2B5EF4-FFF2-40B4-BE49-F238E27FC236}">
                <a16:creationId xmlns:a16="http://schemas.microsoft.com/office/drawing/2014/main" id="{076AC8B9-A240-4D7F-BBA2-072D61669D43}"/>
              </a:ext>
            </a:extLst>
          </p:cNvPr>
          <p:cNvSpPr/>
          <p:nvPr/>
        </p:nvSpPr>
        <p:spPr>
          <a:xfrm>
            <a:off x="7701733" y="2705792"/>
            <a:ext cx="581891" cy="581891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0">
                <a:schemeClr val="accent5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316" name="Прямоугольник 315">
            <a:extLst>
              <a:ext uri="{FF2B5EF4-FFF2-40B4-BE49-F238E27FC236}">
                <a16:creationId xmlns:a16="http://schemas.microsoft.com/office/drawing/2014/main" id="{DD88A8D5-E152-4FCF-AE6F-6C93614FEFB0}"/>
              </a:ext>
            </a:extLst>
          </p:cNvPr>
          <p:cNvSpPr/>
          <p:nvPr/>
        </p:nvSpPr>
        <p:spPr>
          <a:xfrm>
            <a:off x="3628499" y="3287684"/>
            <a:ext cx="581891" cy="581891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0">
                <a:schemeClr val="accent5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317" name="Прямоугольник 316">
            <a:extLst>
              <a:ext uri="{FF2B5EF4-FFF2-40B4-BE49-F238E27FC236}">
                <a16:creationId xmlns:a16="http://schemas.microsoft.com/office/drawing/2014/main" id="{8D1F4512-B674-45B3-97EA-7D648686C8EA}"/>
              </a:ext>
            </a:extLst>
          </p:cNvPr>
          <p:cNvSpPr/>
          <p:nvPr/>
        </p:nvSpPr>
        <p:spPr>
          <a:xfrm>
            <a:off x="4210389" y="3287684"/>
            <a:ext cx="581891" cy="581891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0">
                <a:schemeClr val="accent5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318" name="Прямоугольник 317">
            <a:extLst>
              <a:ext uri="{FF2B5EF4-FFF2-40B4-BE49-F238E27FC236}">
                <a16:creationId xmlns:a16="http://schemas.microsoft.com/office/drawing/2014/main" id="{EEFF292F-50E0-4122-8908-8D47962BDE62}"/>
              </a:ext>
            </a:extLst>
          </p:cNvPr>
          <p:cNvSpPr/>
          <p:nvPr/>
        </p:nvSpPr>
        <p:spPr>
          <a:xfrm>
            <a:off x="3628498" y="3869575"/>
            <a:ext cx="581891" cy="581891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0">
                <a:schemeClr val="accent5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319" name="Прямоугольник 318">
            <a:extLst>
              <a:ext uri="{FF2B5EF4-FFF2-40B4-BE49-F238E27FC236}">
                <a16:creationId xmlns:a16="http://schemas.microsoft.com/office/drawing/2014/main" id="{50C3B73D-75AD-4685-9583-6C67BA60CF72}"/>
              </a:ext>
            </a:extLst>
          </p:cNvPr>
          <p:cNvSpPr/>
          <p:nvPr/>
        </p:nvSpPr>
        <p:spPr>
          <a:xfrm>
            <a:off x="4210389" y="3869574"/>
            <a:ext cx="581891" cy="581891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0">
                <a:schemeClr val="accent5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320" name="Прямоугольник 319">
            <a:extLst>
              <a:ext uri="{FF2B5EF4-FFF2-40B4-BE49-F238E27FC236}">
                <a16:creationId xmlns:a16="http://schemas.microsoft.com/office/drawing/2014/main" id="{8CB93D24-AC93-4E95-B576-B10F5DE26547}"/>
              </a:ext>
            </a:extLst>
          </p:cNvPr>
          <p:cNvSpPr/>
          <p:nvPr/>
        </p:nvSpPr>
        <p:spPr>
          <a:xfrm>
            <a:off x="4792281" y="3287683"/>
            <a:ext cx="581891" cy="581891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0">
                <a:schemeClr val="accent5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321" name="Прямоугольник 320">
            <a:extLst>
              <a:ext uri="{FF2B5EF4-FFF2-40B4-BE49-F238E27FC236}">
                <a16:creationId xmlns:a16="http://schemas.microsoft.com/office/drawing/2014/main" id="{4D8E4190-1EE4-4939-96A4-B6155B73FAC6}"/>
              </a:ext>
            </a:extLst>
          </p:cNvPr>
          <p:cNvSpPr/>
          <p:nvPr/>
        </p:nvSpPr>
        <p:spPr>
          <a:xfrm>
            <a:off x="5374171" y="3287683"/>
            <a:ext cx="581891" cy="581891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0">
                <a:schemeClr val="accent5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322" name="Прямоугольник 321">
            <a:extLst>
              <a:ext uri="{FF2B5EF4-FFF2-40B4-BE49-F238E27FC236}">
                <a16:creationId xmlns:a16="http://schemas.microsoft.com/office/drawing/2014/main" id="{E065B239-AF37-4AC4-B4DE-6CA387F43D28}"/>
              </a:ext>
            </a:extLst>
          </p:cNvPr>
          <p:cNvSpPr/>
          <p:nvPr/>
        </p:nvSpPr>
        <p:spPr>
          <a:xfrm>
            <a:off x="4792280" y="3869574"/>
            <a:ext cx="581891" cy="581891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0">
                <a:schemeClr val="accent5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323" name="Прямоугольник 322">
            <a:extLst>
              <a:ext uri="{FF2B5EF4-FFF2-40B4-BE49-F238E27FC236}">
                <a16:creationId xmlns:a16="http://schemas.microsoft.com/office/drawing/2014/main" id="{07359429-DD5E-4010-8267-F872654BF40B}"/>
              </a:ext>
            </a:extLst>
          </p:cNvPr>
          <p:cNvSpPr/>
          <p:nvPr/>
        </p:nvSpPr>
        <p:spPr>
          <a:xfrm>
            <a:off x="5374171" y="3869573"/>
            <a:ext cx="581891" cy="581891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0">
                <a:schemeClr val="accent5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324" name="Прямоугольник 323">
            <a:extLst>
              <a:ext uri="{FF2B5EF4-FFF2-40B4-BE49-F238E27FC236}">
                <a16:creationId xmlns:a16="http://schemas.microsoft.com/office/drawing/2014/main" id="{B27E5423-E74D-4158-ABA7-FE8ED2C4C010}"/>
              </a:ext>
            </a:extLst>
          </p:cNvPr>
          <p:cNvSpPr/>
          <p:nvPr/>
        </p:nvSpPr>
        <p:spPr>
          <a:xfrm>
            <a:off x="3628499" y="4451465"/>
            <a:ext cx="581891" cy="581891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0">
                <a:schemeClr val="accent5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325" name="Прямоугольник 324">
            <a:extLst>
              <a:ext uri="{FF2B5EF4-FFF2-40B4-BE49-F238E27FC236}">
                <a16:creationId xmlns:a16="http://schemas.microsoft.com/office/drawing/2014/main" id="{A731A127-BE2C-439B-B641-2CADD02B43EC}"/>
              </a:ext>
            </a:extLst>
          </p:cNvPr>
          <p:cNvSpPr/>
          <p:nvPr/>
        </p:nvSpPr>
        <p:spPr>
          <a:xfrm>
            <a:off x="4210389" y="4451465"/>
            <a:ext cx="581891" cy="581891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0">
                <a:schemeClr val="accent5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326" name="Прямоугольник 325">
            <a:extLst>
              <a:ext uri="{FF2B5EF4-FFF2-40B4-BE49-F238E27FC236}">
                <a16:creationId xmlns:a16="http://schemas.microsoft.com/office/drawing/2014/main" id="{AF270064-709C-4F50-9FDD-24A485FF579B}"/>
              </a:ext>
            </a:extLst>
          </p:cNvPr>
          <p:cNvSpPr/>
          <p:nvPr/>
        </p:nvSpPr>
        <p:spPr>
          <a:xfrm>
            <a:off x="3628498" y="5033356"/>
            <a:ext cx="581891" cy="581891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0">
                <a:schemeClr val="accent5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327" name="Прямоугольник 326">
            <a:extLst>
              <a:ext uri="{FF2B5EF4-FFF2-40B4-BE49-F238E27FC236}">
                <a16:creationId xmlns:a16="http://schemas.microsoft.com/office/drawing/2014/main" id="{A70160B8-5137-457F-A507-4CDF77066A82}"/>
              </a:ext>
            </a:extLst>
          </p:cNvPr>
          <p:cNvSpPr/>
          <p:nvPr/>
        </p:nvSpPr>
        <p:spPr>
          <a:xfrm>
            <a:off x="4210389" y="5033355"/>
            <a:ext cx="581891" cy="581891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0">
                <a:schemeClr val="accent5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328" name="Прямоугольник 327">
            <a:extLst>
              <a:ext uri="{FF2B5EF4-FFF2-40B4-BE49-F238E27FC236}">
                <a16:creationId xmlns:a16="http://schemas.microsoft.com/office/drawing/2014/main" id="{6F322C3B-06EE-4A19-8636-4FFAAA1A6FB7}"/>
              </a:ext>
            </a:extLst>
          </p:cNvPr>
          <p:cNvSpPr/>
          <p:nvPr/>
        </p:nvSpPr>
        <p:spPr>
          <a:xfrm>
            <a:off x="4792280" y="4451463"/>
            <a:ext cx="581891" cy="581891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0">
                <a:schemeClr val="accent5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329" name="Прямоугольник 328">
            <a:extLst>
              <a:ext uri="{FF2B5EF4-FFF2-40B4-BE49-F238E27FC236}">
                <a16:creationId xmlns:a16="http://schemas.microsoft.com/office/drawing/2014/main" id="{4117189E-674B-48D6-8E78-B9EDE4C2BFDB}"/>
              </a:ext>
            </a:extLst>
          </p:cNvPr>
          <p:cNvSpPr/>
          <p:nvPr/>
        </p:nvSpPr>
        <p:spPr>
          <a:xfrm>
            <a:off x="5374170" y="4451463"/>
            <a:ext cx="581891" cy="581891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0">
                <a:schemeClr val="accent5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330" name="Прямоугольник 329">
            <a:extLst>
              <a:ext uri="{FF2B5EF4-FFF2-40B4-BE49-F238E27FC236}">
                <a16:creationId xmlns:a16="http://schemas.microsoft.com/office/drawing/2014/main" id="{80F68537-F816-43BF-80BE-C8C5344C094C}"/>
              </a:ext>
            </a:extLst>
          </p:cNvPr>
          <p:cNvSpPr/>
          <p:nvPr/>
        </p:nvSpPr>
        <p:spPr>
          <a:xfrm>
            <a:off x="4792279" y="5033354"/>
            <a:ext cx="581891" cy="581891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0">
                <a:schemeClr val="accent5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331" name="Прямоугольник 330">
            <a:extLst>
              <a:ext uri="{FF2B5EF4-FFF2-40B4-BE49-F238E27FC236}">
                <a16:creationId xmlns:a16="http://schemas.microsoft.com/office/drawing/2014/main" id="{8DD333F4-AC8C-42AB-95F2-331B451B8B94}"/>
              </a:ext>
            </a:extLst>
          </p:cNvPr>
          <p:cNvSpPr/>
          <p:nvPr/>
        </p:nvSpPr>
        <p:spPr>
          <a:xfrm>
            <a:off x="5374170" y="5033353"/>
            <a:ext cx="581891" cy="581891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0">
                <a:schemeClr val="accent5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332" name="Прямоугольник 331">
            <a:extLst>
              <a:ext uri="{FF2B5EF4-FFF2-40B4-BE49-F238E27FC236}">
                <a16:creationId xmlns:a16="http://schemas.microsoft.com/office/drawing/2014/main" id="{98F48088-5D90-4017-8545-C166617B66D9}"/>
              </a:ext>
            </a:extLst>
          </p:cNvPr>
          <p:cNvSpPr/>
          <p:nvPr/>
        </p:nvSpPr>
        <p:spPr>
          <a:xfrm>
            <a:off x="5956062" y="3287684"/>
            <a:ext cx="581891" cy="581891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0">
                <a:schemeClr val="accent5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333" name="Прямоугольник 332">
            <a:extLst>
              <a:ext uri="{FF2B5EF4-FFF2-40B4-BE49-F238E27FC236}">
                <a16:creationId xmlns:a16="http://schemas.microsoft.com/office/drawing/2014/main" id="{5C9F2A15-FBE5-4678-AE10-4FECADC0DCFD}"/>
              </a:ext>
            </a:extLst>
          </p:cNvPr>
          <p:cNvSpPr/>
          <p:nvPr/>
        </p:nvSpPr>
        <p:spPr>
          <a:xfrm>
            <a:off x="6537952" y="3287684"/>
            <a:ext cx="581891" cy="581891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0">
                <a:schemeClr val="accent5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334" name="Прямоугольник 333">
            <a:extLst>
              <a:ext uri="{FF2B5EF4-FFF2-40B4-BE49-F238E27FC236}">
                <a16:creationId xmlns:a16="http://schemas.microsoft.com/office/drawing/2014/main" id="{F9CFA3A8-5890-4ECB-BAA1-41BED8274840}"/>
              </a:ext>
            </a:extLst>
          </p:cNvPr>
          <p:cNvSpPr/>
          <p:nvPr/>
        </p:nvSpPr>
        <p:spPr>
          <a:xfrm>
            <a:off x="5956061" y="3869575"/>
            <a:ext cx="581891" cy="581891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0">
                <a:schemeClr val="accent5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335" name="Прямоугольник 334">
            <a:extLst>
              <a:ext uri="{FF2B5EF4-FFF2-40B4-BE49-F238E27FC236}">
                <a16:creationId xmlns:a16="http://schemas.microsoft.com/office/drawing/2014/main" id="{2CA95FD2-D1FC-41C6-ABDB-80C5A9A91B15}"/>
              </a:ext>
            </a:extLst>
          </p:cNvPr>
          <p:cNvSpPr/>
          <p:nvPr/>
        </p:nvSpPr>
        <p:spPr>
          <a:xfrm>
            <a:off x="6537952" y="3869574"/>
            <a:ext cx="581891" cy="581891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0">
                <a:schemeClr val="accent5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336" name="Прямоугольник 335">
            <a:extLst>
              <a:ext uri="{FF2B5EF4-FFF2-40B4-BE49-F238E27FC236}">
                <a16:creationId xmlns:a16="http://schemas.microsoft.com/office/drawing/2014/main" id="{0EB0F506-C59A-41AD-9568-DEE062614D9D}"/>
              </a:ext>
            </a:extLst>
          </p:cNvPr>
          <p:cNvSpPr/>
          <p:nvPr/>
        </p:nvSpPr>
        <p:spPr>
          <a:xfrm>
            <a:off x="7119844" y="3287683"/>
            <a:ext cx="581891" cy="581891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0">
                <a:schemeClr val="accent5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337" name="Прямоугольник 336">
            <a:extLst>
              <a:ext uri="{FF2B5EF4-FFF2-40B4-BE49-F238E27FC236}">
                <a16:creationId xmlns:a16="http://schemas.microsoft.com/office/drawing/2014/main" id="{AD9A22EF-556D-461C-B5FC-BEDF198E51B7}"/>
              </a:ext>
            </a:extLst>
          </p:cNvPr>
          <p:cNvSpPr/>
          <p:nvPr/>
        </p:nvSpPr>
        <p:spPr>
          <a:xfrm>
            <a:off x="7701734" y="3287683"/>
            <a:ext cx="581891" cy="581891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0">
                <a:schemeClr val="accent5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338" name="Прямоугольник 337">
            <a:extLst>
              <a:ext uri="{FF2B5EF4-FFF2-40B4-BE49-F238E27FC236}">
                <a16:creationId xmlns:a16="http://schemas.microsoft.com/office/drawing/2014/main" id="{088EB8F8-41C8-438D-B6CF-35A564EAF779}"/>
              </a:ext>
            </a:extLst>
          </p:cNvPr>
          <p:cNvSpPr/>
          <p:nvPr/>
        </p:nvSpPr>
        <p:spPr>
          <a:xfrm>
            <a:off x="7119843" y="3869574"/>
            <a:ext cx="581891" cy="581891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0">
                <a:schemeClr val="accent5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339" name="Прямоугольник 338">
            <a:extLst>
              <a:ext uri="{FF2B5EF4-FFF2-40B4-BE49-F238E27FC236}">
                <a16:creationId xmlns:a16="http://schemas.microsoft.com/office/drawing/2014/main" id="{E52D4A88-EDF7-4BED-A668-92D7C71809AA}"/>
              </a:ext>
            </a:extLst>
          </p:cNvPr>
          <p:cNvSpPr/>
          <p:nvPr/>
        </p:nvSpPr>
        <p:spPr>
          <a:xfrm>
            <a:off x="7701734" y="3869573"/>
            <a:ext cx="581891" cy="581891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0">
                <a:schemeClr val="accent5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340" name="Прямоугольник 339">
            <a:extLst>
              <a:ext uri="{FF2B5EF4-FFF2-40B4-BE49-F238E27FC236}">
                <a16:creationId xmlns:a16="http://schemas.microsoft.com/office/drawing/2014/main" id="{281DCDD2-A90F-466C-A6CB-B6CB4CEC871F}"/>
              </a:ext>
            </a:extLst>
          </p:cNvPr>
          <p:cNvSpPr/>
          <p:nvPr/>
        </p:nvSpPr>
        <p:spPr>
          <a:xfrm>
            <a:off x="5956062" y="4451465"/>
            <a:ext cx="581891" cy="581891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0">
                <a:schemeClr val="accent5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341" name="Прямоугольник 340">
            <a:extLst>
              <a:ext uri="{FF2B5EF4-FFF2-40B4-BE49-F238E27FC236}">
                <a16:creationId xmlns:a16="http://schemas.microsoft.com/office/drawing/2014/main" id="{67B072E7-8F41-481D-814F-A5D27841EFA4}"/>
              </a:ext>
            </a:extLst>
          </p:cNvPr>
          <p:cNvSpPr/>
          <p:nvPr/>
        </p:nvSpPr>
        <p:spPr>
          <a:xfrm>
            <a:off x="6537952" y="4451465"/>
            <a:ext cx="581891" cy="581891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0">
                <a:schemeClr val="accent5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342" name="Прямоугольник 341">
            <a:extLst>
              <a:ext uri="{FF2B5EF4-FFF2-40B4-BE49-F238E27FC236}">
                <a16:creationId xmlns:a16="http://schemas.microsoft.com/office/drawing/2014/main" id="{F342B3D0-D16F-4C79-BD7F-3DAEB2152E93}"/>
              </a:ext>
            </a:extLst>
          </p:cNvPr>
          <p:cNvSpPr/>
          <p:nvPr/>
        </p:nvSpPr>
        <p:spPr>
          <a:xfrm>
            <a:off x="5956061" y="5033356"/>
            <a:ext cx="581891" cy="581891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0">
                <a:schemeClr val="accent5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343" name="Прямоугольник 342">
            <a:extLst>
              <a:ext uri="{FF2B5EF4-FFF2-40B4-BE49-F238E27FC236}">
                <a16:creationId xmlns:a16="http://schemas.microsoft.com/office/drawing/2014/main" id="{DBB78737-F31D-4649-AA95-3522B74580BA}"/>
              </a:ext>
            </a:extLst>
          </p:cNvPr>
          <p:cNvSpPr/>
          <p:nvPr/>
        </p:nvSpPr>
        <p:spPr>
          <a:xfrm>
            <a:off x="6537952" y="5033355"/>
            <a:ext cx="581891" cy="581891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0">
                <a:schemeClr val="accent5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344" name="Прямоугольник 343">
            <a:extLst>
              <a:ext uri="{FF2B5EF4-FFF2-40B4-BE49-F238E27FC236}">
                <a16:creationId xmlns:a16="http://schemas.microsoft.com/office/drawing/2014/main" id="{FBFDFCDF-A284-400A-8DE8-C510B10D281D}"/>
              </a:ext>
            </a:extLst>
          </p:cNvPr>
          <p:cNvSpPr/>
          <p:nvPr/>
        </p:nvSpPr>
        <p:spPr>
          <a:xfrm>
            <a:off x="7119843" y="4451463"/>
            <a:ext cx="581891" cy="581891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0">
                <a:schemeClr val="accent5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345" name="Прямоугольник 344">
            <a:extLst>
              <a:ext uri="{FF2B5EF4-FFF2-40B4-BE49-F238E27FC236}">
                <a16:creationId xmlns:a16="http://schemas.microsoft.com/office/drawing/2014/main" id="{3709A19A-29E7-4AAB-814F-65FBAE714BAA}"/>
              </a:ext>
            </a:extLst>
          </p:cNvPr>
          <p:cNvSpPr/>
          <p:nvPr/>
        </p:nvSpPr>
        <p:spPr>
          <a:xfrm>
            <a:off x="7701733" y="4451463"/>
            <a:ext cx="581891" cy="581891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0">
                <a:schemeClr val="accent5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346" name="Прямоугольник 345">
            <a:extLst>
              <a:ext uri="{FF2B5EF4-FFF2-40B4-BE49-F238E27FC236}">
                <a16:creationId xmlns:a16="http://schemas.microsoft.com/office/drawing/2014/main" id="{7C22CE79-76F7-4416-9273-52847FB76D9D}"/>
              </a:ext>
            </a:extLst>
          </p:cNvPr>
          <p:cNvSpPr/>
          <p:nvPr/>
        </p:nvSpPr>
        <p:spPr>
          <a:xfrm>
            <a:off x="7119842" y="5033354"/>
            <a:ext cx="581891" cy="581891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0">
                <a:schemeClr val="accent5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sp>
        <p:nvSpPr>
          <p:cNvPr id="347" name="Прямоугольник 346">
            <a:extLst>
              <a:ext uri="{FF2B5EF4-FFF2-40B4-BE49-F238E27FC236}">
                <a16:creationId xmlns:a16="http://schemas.microsoft.com/office/drawing/2014/main" id="{9B14001D-219F-4F2D-8AD1-DE7A5CCB6CB6}"/>
              </a:ext>
            </a:extLst>
          </p:cNvPr>
          <p:cNvSpPr/>
          <p:nvPr/>
        </p:nvSpPr>
        <p:spPr>
          <a:xfrm>
            <a:off x="7701733" y="5033353"/>
            <a:ext cx="581891" cy="581891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0">
                <a:schemeClr val="accent5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/>
          </a:p>
        </p:txBody>
      </p:sp>
      <p:grpSp>
        <p:nvGrpSpPr>
          <p:cNvPr id="348" name="Группа 347">
            <a:extLst>
              <a:ext uri="{FF2B5EF4-FFF2-40B4-BE49-F238E27FC236}">
                <a16:creationId xmlns:a16="http://schemas.microsoft.com/office/drawing/2014/main" id="{F1E21B98-78AD-4CD6-A6DA-1A162EF5D341}"/>
              </a:ext>
            </a:extLst>
          </p:cNvPr>
          <p:cNvGrpSpPr/>
          <p:nvPr/>
        </p:nvGrpSpPr>
        <p:grpSpPr>
          <a:xfrm>
            <a:off x="4792279" y="960120"/>
            <a:ext cx="3491344" cy="3491326"/>
            <a:chOff x="3445620" y="876978"/>
            <a:chExt cx="3491344" cy="3491326"/>
          </a:xfrm>
          <a:solidFill>
            <a:srgbClr val="000000">
              <a:alpha val="0"/>
            </a:srgbClr>
          </a:solidFill>
        </p:grpSpPr>
        <p:sp>
          <p:nvSpPr>
            <p:cNvPr id="349" name="Прямоугольник 348">
              <a:extLst>
                <a:ext uri="{FF2B5EF4-FFF2-40B4-BE49-F238E27FC236}">
                  <a16:creationId xmlns:a16="http://schemas.microsoft.com/office/drawing/2014/main" id="{FCDD0775-FD41-4222-AEA8-D04E60F673FB}"/>
                </a:ext>
              </a:extLst>
            </p:cNvPr>
            <p:cNvSpPr/>
            <p:nvPr/>
          </p:nvSpPr>
          <p:spPr>
            <a:xfrm>
              <a:off x="3445620" y="876978"/>
              <a:ext cx="3491344" cy="58188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350" name="Прямоугольник 349">
              <a:extLst>
                <a:ext uri="{FF2B5EF4-FFF2-40B4-BE49-F238E27FC236}">
                  <a16:creationId xmlns:a16="http://schemas.microsoft.com/office/drawing/2014/main" id="{9DFE13CC-C8B2-4802-8669-437E154D13F9}"/>
                </a:ext>
              </a:extLst>
            </p:cNvPr>
            <p:cNvSpPr/>
            <p:nvPr/>
          </p:nvSpPr>
          <p:spPr>
            <a:xfrm>
              <a:off x="6355073" y="1458867"/>
              <a:ext cx="581891" cy="2909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</p:grpSp>
      <p:grpSp>
        <p:nvGrpSpPr>
          <p:cNvPr id="351" name="Группа 350">
            <a:extLst>
              <a:ext uri="{FF2B5EF4-FFF2-40B4-BE49-F238E27FC236}">
                <a16:creationId xmlns:a16="http://schemas.microsoft.com/office/drawing/2014/main" id="{542FA493-BAA0-4E26-A484-352E7CC9D434}"/>
              </a:ext>
            </a:extLst>
          </p:cNvPr>
          <p:cNvGrpSpPr/>
          <p:nvPr/>
        </p:nvGrpSpPr>
        <p:grpSpPr>
          <a:xfrm>
            <a:off x="5374171" y="3869573"/>
            <a:ext cx="1745668" cy="1745672"/>
            <a:chOff x="4027512" y="3786431"/>
            <a:chExt cx="1745668" cy="1745672"/>
          </a:xfrm>
          <a:solidFill>
            <a:srgbClr val="000000">
              <a:alpha val="0"/>
            </a:srgbClr>
          </a:solidFill>
        </p:grpSpPr>
        <p:sp>
          <p:nvSpPr>
            <p:cNvPr id="352" name="Прямоугольник 351">
              <a:extLst>
                <a:ext uri="{FF2B5EF4-FFF2-40B4-BE49-F238E27FC236}">
                  <a16:creationId xmlns:a16="http://schemas.microsoft.com/office/drawing/2014/main" id="{E0ACAEFE-E1F8-4034-86F8-DF810FAEA87C}"/>
                </a:ext>
              </a:extLst>
            </p:cNvPr>
            <p:cNvSpPr/>
            <p:nvPr/>
          </p:nvSpPr>
          <p:spPr>
            <a:xfrm>
              <a:off x="4027512" y="3786431"/>
              <a:ext cx="581888" cy="17456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353" name="Прямоугольник 352">
              <a:extLst>
                <a:ext uri="{FF2B5EF4-FFF2-40B4-BE49-F238E27FC236}">
                  <a16:creationId xmlns:a16="http://schemas.microsoft.com/office/drawing/2014/main" id="{C4A542B5-B959-4EF0-BCC9-1FADAE1FCC87}"/>
                </a:ext>
              </a:extLst>
            </p:cNvPr>
            <p:cNvSpPr/>
            <p:nvPr/>
          </p:nvSpPr>
          <p:spPr>
            <a:xfrm>
              <a:off x="4609401" y="4368321"/>
              <a:ext cx="1163779" cy="11637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</p:grpSp>
      <p:grpSp>
        <p:nvGrpSpPr>
          <p:cNvPr id="354" name="Группа 353">
            <a:extLst>
              <a:ext uri="{FF2B5EF4-FFF2-40B4-BE49-F238E27FC236}">
                <a16:creationId xmlns:a16="http://schemas.microsoft.com/office/drawing/2014/main" id="{8B725A1E-B96A-426B-A30B-B9D977010272}"/>
              </a:ext>
            </a:extLst>
          </p:cNvPr>
          <p:cNvGrpSpPr/>
          <p:nvPr/>
        </p:nvGrpSpPr>
        <p:grpSpPr>
          <a:xfrm>
            <a:off x="3628499" y="960126"/>
            <a:ext cx="4655124" cy="4655118"/>
            <a:chOff x="2281840" y="876984"/>
            <a:chExt cx="4655124" cy="4655118"/>
          </a:xfrm>
        </p:grpSpPr>
        <p:sp>
          <p:nvSpPr>
            <p:cNvPr id="355" name="Прямоугольник 354">
              <a:extLst>
                <a:ext uri="{FF2B5EF4-FFF2-40B4-BE49-F238E27FC236}">
                  <a16:creationId xmlns:a16="http://schemas.microsoft.com/office/drawing/2014/main" id="{AC92D7EE-FEA4-4BE5-8914-F27FC937084F}"/>
                </a:ext>
              </a:extLst>
            </p:cNvPr>
            <p:cNvSpPr/>
            <p:nvPr/>
          </p:nvSpPr>
          <p:spPr>
            <a:xfrm>
              <a:off x="2281840" y="876984"/>
              <a:ext cx="581891" cy="581891"/>
            </a:xfrm>
            <a:prstGeom prst="rect">
              <a:avLst/>
            </a:prstGeom>
            <a:gradFill flip="none" rotWithShape="1">
              <a:gsLst>
                <a:gs pos="10000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0">
                  <a:schemeClr val="accent5">
                    <a:lumMod val="60000"/>
                    <a:lumOff val="40000"/>
                  </a:schemeClr>
                </a:gs>
              </a:gsLst>
              <a:path path="rect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3600" b="1"/>
            </a:p>
          </p:txBody>
        </p:sp>
        <p:sp>
          <p:nvSpPr>
            <p:cNvPr id="356" name="Прямоугольник 355">
              <a:extLst>
                <a:ext uri="{FF2B5EF4-FFF2-40B4-BE49-F238E27FC236}">
                  <a16:creationId xmlns:a16="http://schemas.microsoft.com/office/drawing/2014/main" id="{B9AB6E1F-5086-4DAE-95EE-ED10C0431C7D}"/>
                </a:ext>
              </a:extLst>
            </p:cNvPr>
            <p:cNvSpPr/>
            <p:nvPr/>
          </p:nvSpPr>
          <p:spPr>
            <a:xfrm>
              <a:off x="2863730" y="2040765"/>
              <a:ext cx="581891" cy="581891"/>
            </a:xfrm>
            <a:prstGeom prst="rect">
              <a:avLst/>
            </a:prstGeom>
            <a:gradFill flip="none" rotWithShape="1">
              <a:gsLst>
                <a:gs pos="10000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0">
                  <a:schemeClr val="accent5">
                    <a:lumMod val="60000"/>
                    <a:lumOff val="40000"/>
                  </a:schemeClr>
                </a:gs>
              </a:gsLst>
              <a:path path="rect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3600" b="1"/>
            </a:p>
          </p:txBody>
        </p:sp>
        <p:sp>
          <p:nvSpPr>
            <p:cNvPr id="357" name="Прямоугольник 356">
              <a:extLst>
                <a:ext uri="{FF2B5EF4-FFF2-40B4-BE49-F238E27FC236}">
                  <a16:creationId xmlns:a16="http://schemas.microsoft.com/office/drawing/2014/main" id="{C50AE1EC-A03A-4FBA-83C8-EB97D53754BE}"/>
                </a:ext>
              </a:extLst>
            </p:cNvPr>
            <p:cNvSpPr/>
            <p:nvPr/>
          </p:nvSpPr>
          <p:spPr>
            <a:xfrm>
              <a:off x="4027511" y="2622653"/>
              <a:ext cx="581891" cy="581891"/>
            </a:xfrm>
            <a:prstGeom prst="rect">
              <a:avLst/>
            </a:prstGeom>
            <a:gradFill flip="none" rotWithShape="1">
              <a:gsLst>
                <a:gs pos="10000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0">
                  <a:schemeClr val="accent5">
                    <a:lumMod val="60000"/>
                    <a:lumOff val="40000"/>
                  </a:schemeClr>
                </a:gs>
              </a:gsLst>
              <a:path path="rect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3600" b="1"/>
            </a:p>
          </p:txBody>
        </p:sp>
        <p:sp>
          <p:nvSpPr>
            <p:cNvPr id="358" name="Прямоугольник 357">
              <a:extLst>
                <a:ext uri="{FF2B5EF4-FFF2-40B4-BE49-F238E27FC236}">
                  <a16:creationId xmlns:a16="http://schemas.microsoft.com/office/drawing/2014/main" id="{72D09467-4607-4522-8B44-FE463623CE17}"/>
                </a:ext>
              </a:extLst>
            </p:cNvPr>
            <p:cNvSpPr/>
            <p:nvPr/>
          </p:nvSpPr>
          <p:spPr>
            <a:xfrm>
              <a:off x="4609402" y="2040762"/>
              <a:ext cx="581891" cy="581891"/>
            </a:xfrm>
            <a:prstGeom prst="rect">
              <a:avLst/>
            </a:prstGeom>
            <a:gradFill flip="none" rotWithShape="1">
              <a:gsLst>
                <a:gs pos="10000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0">
                  <a:schemeClr val="accent5">
                    <a:lumMod val="60000"/>
                    <a:lumOff val="40000"/>
                  </a:schemeClr>
                </a:gs>
              </a:gsLst>
              <a:path path="rect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3600" b="1"/>
            </a:p>
          </p:txBody>
        </p:sp>
        <p:sp>
          <p:nvSpPr>
            <p:cNvPr id="359" name="Прямоугольник 358">
              <a:extLst>
                <a:ext uri="{FF2B5EF4-FFF2-40B4-BE49-F238E27FC236}">
                  <a16:creationId xmlns:a16="http://schemas.microsoft.com/office/drawing/2014/main" id="{05A9E712-092B-4B31-AA1A-3CBFA97D349D}"/>
                </a:ext>
              </a:extLst>
            </p:cNvPr>
            <p:cNvSpPr/>
            <p:nvPr/>
          </p:nvSpPr>
          <p:spPr>
            <a:xfrm>
              <a:off x="5191292" y="2040762"/>
              <a:ext cx="581891" cy="581891"/>
            </a:xfrm>
            <a:prstGeom prst="rect">
              <a:avLst/>
            </a:prstGeom>
            <a:gradFill flip="none" rotWithShape="1">
              <a:gsLst>
                <a:gs pos="10000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0">
                  <a:schemeClr val="accent5">
                    <a:lumMod val="60000"/>
                    <a:lumOff val="40000"/>
                  </a:schemeClr>
                </a:gs>
              </a:gsLst>
              <a:path path="rect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3600" b="1"/>
            </a:p>
          </p:txBody>
        </p:sp>
        <p:sp>
          <p:nvSpPr>
            <p:cNvPr id="360" name="Прямоугольник 359">
              <a:extLst>
                <a:ext uri="{FF2B5EF4-FFF2-40B4-BE49-F238E27FC236}">
                  <a16:creationId xmlns:a16="http://schemas.microsoft.com/office/drawing/2014/main" id="{881E82C9-F0E2-40E0-804A-725C35CB22DF}"/>
                </a:ext>
              </a:extLst>
            </p:cNvPr>
            <p:cNvSpPr/>
            <p:nvPr/>
          </p:nvSpPr>
          <p:spPr>
            <a:xfrm>
              <a:off x="5191292" y="2622652"/>
              <a:ext cx="581891" cy="581891"/>
            </a:xfrm>
            <a:prstGeom prst="rect">
              <a:avLst/>
            </a:prstGeom>
            <a:gradFill flip="none" rotWithShape="1">
              <a:gsLst>
                <a:gs pos="10000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0">
                  <a:schemeClr val="accent5">
                    <a:lumMod val="60000"/>
                    <a:lumOff val="40000"/>
                  </a:schemeClr>
                </a:gs>
              </a:gsLst>
              <a:path path="rect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3600" b="1"/>
            </a:p>
          </p:txBody>
        </p:sp>
        <p:sp>
          <p:nvSpPr>
            <p:cNvPr id="361" name="Прямоугольник 360">
              <a:extLst>
                <a:ext uri="{FF2B5EF4-FFF2-40B4-BE49-F238E27FC236}">
                  <a16:creationId xmlns:a16="http://schemas.microsoft.com/office/drawing/2014/main" id="{AD4F4B3E-9ACB-439C-BE01-4FECFECAF8B1}"/>
                </a:ext>
              </a:extLst>
            </p:cNvPr>
            <p:cNvSpPr/>
            <p:nvPr/>
          </p:nvSpPr>
          <p:spPr>
            <a:xfrm>
              <a:off x="2863729" y="3204542"/>
              <a:ext cx="581891" cy="581891"/>
            </a:xfrm>
            <a:prstGeom prst="rect">
              <a:avLst/>
            </a:prstGeom>
            <a:gradFill flip="none" rotWithShape="1">
              <a:gsLst>
                <a:gs pos="10000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0">
                  <a:schemeClr val="accent5">
                    <a:lumMod val="60000"/>
                    <a:lumOff val="40000"/>
                  </a:schemeClr>
                </a:gs>
              </a:gsLst>
              <a:path path="rect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3600" b="1"/>
            </a:p>
          </p:txBody>
        </p:sp>
        <p:sp>
          <p:nvSpPr>
            <p:cNvPr id="362" name="Прямоугольник 361">
              <a:extLst>
                <a:ext uri="{FF2B5EF4-FFF2-40B4-BE49-F238E27FC236}">
                  <a16:creationId xmlns:a16="http://schemas.microsoft.com/office/drawing/2014/main" id="{564B34FA-C319-4A9B-9B11-C80D8A716D16}"/>
                </a:ext>
              </a:extLst>
            </p:cNvPr>
            <p:cNvSpPr/>
            <p:nvPr/>
          </p:nvSpPr>
          <p:spPr>
            <a:xfrm>
              <a:off x="2863729" y="4368323"/>
              <a:ext cx="581891" cy="581891"/>
            </a:xfrm>
            <a:prstGeom prst="rect">
              <a:avLst/>
            </a:prstGeom>
            <a:gradFill flip="none" rotWithShape="1">
              <a:gsLst>
                <a:gs pos="10000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0">
                  <a:schemeClr val="accent5">
                    <a:lumMod val="60000"/>
                    <a:lumOff val="40000"/>
                  </a:schemeClr>
                </a:gs>
              </a:gsLst>
              <a:path path="rect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3600" b="1"/>
            </a:p>
          </p:txBody>
        </p:sp>
        <p:sp>
          <p:nvSpPr>
            <p:cNvPr id="363" name="Прямоугольник 362">
              <a:extLst>
                <a:ext uri="{FF2B5EF4-FFF2-40B4-BE49-F238E27FC236}">
                  <a16:creationId xmlns:a16="http://schemas.microsoft.com/office/drawing/2014/main" id="{ADD85AE7-A903-4D71-9E76-B0588B8CA31D}"/>
                </a:ext>
              </a:extLst>
            </p:cNvPr>
            <p:cNvSpPr/>
            <p:nvPr/>
          </p:nvSpPr>
          <p:spPr>
            <a:xfrm>
              <a:off x="5191292" y="3204542"/>
              <a:ext cx="581891" cy="581891"/>
            </a:xfrm>
            <a:prstGeom prst="rect">
              <a:avLst/>
            </a:prstGeom>
            <a:gradFill flip="none" rotWithShape="1">
              <a:gsLst>
                <a:gs pos="10000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0">
                  <a:schemeClr val="accent5">
                    <a:lumMod val="60000"/>
                    <a:lumOff val="40000"/>
                  </a:schemeClr>
                </a:gs>
              </a:gsLst>
              <a:path path="rect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3600" b="1"/>
            </a:p>
          </p:txBody>
        </p:sp>
        <p:sp>
          <p:nvSpPr>
            <p:cNvPr id="364" name="Прямоугольник 363">
              <a:extLst>
                <a:ext uri="{FF2B5EF4-FFF2-40B4-BE49-F238E27FC236}">
                  <a16:creationId xmlns:a16="http://schemas.microsoft.com/office/drawing/2014/main" id="{EB427709-372E-4C71-8FED-7FC3CDEA2EFC}"/>
                </a:ext>
              </a:extLst>
            </p:cNvPr>
            <p:cNvSpPr/>
            <p:nvPr/>
          </p:nvSpPr>
          <p:spPr>
            <a:xfrm>
              <a:off x="6355073" y="4950211"/>
              <a:ext cx="581891" cy="581891"/>
            </a:xfrm>
            <a:prstGeom prst="rect">
              <a:avLst/>
            </a:prstGeom>
            <a:gradFill flip="none" rotWithShape="1">
              <a:gsLst>
                <a:gs pos="10000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0">
                  <a:schemeClr val="accent5">
                    <a:lumMod val="60000"/>
                    <a:lumOff val="40000"/>
                  </a:schemeClr>
                </a:gs>
              </a:gsLst>
              <a:path path="rect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3600" b="1"/>
            </a:p>
          </p:txBody>
        </p:sp>
      </p:grpSp>
      <p:grpSp>
        <p:nvGrpSpPr>
          <p:cNvPr id="365" name="Группа 364">
            <a:extLst>
              <a:ext uri="{FF2B5EF4-FFF2-40B4-BE49-F238E27FC236}">
                <a16:creationId xmlns:a16="http://schemas.microsoft.com/office/drawing/2014/main" id="{29D83669-1F78-489C-BBFB-E69F05E16AD1}"/>
              </a:ext>
            </a:extLst>
          </p:cNvPr>
          <p:cNvGrpSpPr/>
          <p:nvPr/>
        </p:nvGrpSpPr>
        <p:grpSpPr>
          <a:xfrm>
            <a:off x="3677176" y="1006458"/>
            <a:ext cx="4557765" cy="4562444"/>
            <a:chOff x="2482922" y="1075733"/>
            <a:chExt cx="4557765" cy="4562444"/>
          </a:xfrm>
        </p:grpSpPr>
        <p:pic>
          <p:nvPicPr>
            <p:cNvPr id="366" name="Picture 6" descr="Результат пошуку зображень за запитом &quot;сапер иконка&quot;">
              <a:extLst>
                <a:ext uri="{FF2B5EF4-FFF2-40B4-BE49-F238E27FC236}">
                  <a16:creationId xmlns:a16="http://schemas.microsoft.com/office/drawing/2014/main" id="{CD4EF6FB-D956-4F3A-9975-2400BCCFB6F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duotone>
                <a:prstClr val="black"/>
                <a:schemeClr val="accent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57"/>
            <a:stretch/>
          </p:blipFill>
          <p:spPr bwMode="auto">
            <a:xfrm>
              <a:off x="4810487" y="2239514"/>
              <a:ext cx="484527" cy="4892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67" name="Picture 6" descr="Результат пошуку зображень за запитом &quot;сапер иконка&quot;">
              <a:extLst>
                <a:ext uri="{FF2B5EF4-FFF2-40B4-BE49-F238E27FC236}">
                  <a16:creationId xmlns:a16="http://schemas.microsoft.com/office/drawing/2014/main" id="{84939AC5-DB1A-4EF6-A0D6-9B558947105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duotone>
                <a:prstClr val="black"/>
                <a:schemeClr val="accent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57"/>
            <a:stretch/>
          </p:blipFill>
          <p:spPr bwMode="auto">
            <a:xfrm>
              <a:off x="4228596" y="2821405"/>
              <a:ext cx="484527" cy="4892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68" name="Picture 6" descr="Результат пошуку зображень за запитом &quot;сапер иконка&quot;">
              <a:extLst>
                <a:ext uri="{FF2B5EF4-FFF2-40B4-BE49-F238E27FC236}">
                  <a16:creationId xmlns:a16="http://schemas.microsoft.com/office/drawing/2014/main" id="{F89D2A22-E813-4E93-88E6-9DC15716B310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duotone>
                <a:prstClr val="black"/>
                <a:schemeClr val="accent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57"/>
            <a:stretch/>
          </p:blipFill>
          <p:spPr bwMode="auto">
            <a:xfrm>
              <a:off x="5392378" y="2821405"/>
              <a:ext cx="484527" cy="4892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69" name="Picture 6" descr="Результат пошуку зображень за запитом &quot;сапер иконка&quot;">
              <a:extLst>
                <a:ext uri="{FF2B5EF4-FFF2-40B4-BE49-F238E27FC236}">
                  <a16:creationId xmlns:a16="http://schemas.microsoft.com/office/drawing/2014/main" id="{C13AC1DE-500E-49D0-951A-A12AB27266C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duotone>
                <a:prstClr val="black"/>
                <a:schemeClr val="accent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57"/>
            <a:stretch/>
          </p:blipFill>
          <p:spPr bwMode="auto">
            <a:xfrm>
              <a:off x="5398378" y="2239514"/>
              <a:ext cx="484527" cy="4892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70" name="Picture 6" descr="Результат пошуку зображень за запитом &quot;сапер иконка&quot;">
              <a:extLst>
                <a:ext uri="{FF2B5EF4-FFF2-40B4-BE49-F238E27FC236}">
                  <a16:creationId xmlns:a16="http://schemas.microsoft.com/office/drawing/2014/main" id="{9D9BD975-BBB9-4F18-937B-9CD416CB919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duotone>
                <a:prstClr val="black"/>
                <a:schemeClr val="accent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57"/>
            <a:stretch/>
          </p:blipFill>
          <p:spPr bwMode="auto">
            <a:xfrm>
              <a:off x="5403986" y="3403296"/>
              <a:ext cx="484527" cy="4892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71" name="Picture 6" descr="Результат пошуку зображень за запитом &quot;сапер иконка&quot;">
              <a:extLst>
                <a:ext uri="{FF2B5EF4-FFF2-40B4-BE49-F238E27FC236}">
                  <a16:creationId xmlns:a16="http://schemas.microsoft.com/office/drawing/2014/main" id="{3DCDBD4C-1113-4E28-85BA-11C53BAF4966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duotone>
                <a:prstClr val="black"/>
                <a:schemeClr val="accent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57"/>
            <a:stretch/>
          </p:blipFill>
          <p:spPr bwMode="auto">
            <a:xfrm>
              <a:off x="3064814" y="4567078"/>
              <a:ext cx="484527" cy="4892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72" name="Picture 6" descr="Результат пошуку зображень за запитом &quot;сапер иконка&quot;">
              <a:extLst>
                <a:ext uri="{FF2B5EF4-FFF2-40B4-BE49-F238E27FC236}">
                  <a16:creationId xmlns:a16="http://schemas.microsoft.com/office/drawing/2014/main" id="{70B6442E-35D3-4D07-980D-85A236853C4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duotone>
                <a:prstClr val="black"/>
                <a:schemeClr val="accent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57"/>
            <a:stretch/>
          </p:blipFill>
          <p:spPr bwMode="auto">
            <a:xfrm>
              <a:off x="2482922" y="1075733"/>
              <a:ext cx="484527" cy="4892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73" name="Picture 6" descr="Результат пошуку зображень за запитом &quot;сапер иконка&quot;">
              <a:extLst>
                <a:ext uri="{FF2B5EF4-FFF2-40B4-BE49-F238E27FC236}">
                  <a16:creationId xmlns:a16="http://schemas.microsoft.com/office/drawing/2014/main" id="{77F139F7-1738-4E7D-AFD5-DCD48CBB2CB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duotone>
                <a:prstClr val="black"/>
                <a:schemeClr val="accent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57"/>
            <a:stretch/>
          </p:blipFill>
          <p:spPr bwMode="auto">
            <a:xfrm>
              <a:off x="6556160" y="5148969"/>
              <a:ext cx="484527" cy="4892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74" name="Picture 6" descr="Результат пошуку зображень за запитом &quot;сапер иконка&quot;">
              <a:extLst>
                <a:ext uri="{FF2B5EF4-FFF2-40B4-BE49-F238E27FC236}">
                  <a16:creationId xmlns:a16="http://schemas.microsoft.com/office/drawing/2014/main" id="{330CF335-E65F-4D54-AC78-FA9C658D37D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duotone>
                <a:prstClr val="black"/>
                <a:schemeClr val="accent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57"/>
            <a:stretch/>
          </p:blipFill>
          <p:spPr bwMode="auto">
            <a:xfrm>
              <a:off x="3060968" y="2239514"/>
              <a:ext cx="484527" cy="4892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75" name="Picture 6" descr="Результат пошуку зображень за запитом &quot;сапер иконка&quot;">
              <a:extLst>
                <a:ext uri="{FF2B5EF4-FFF2-40B4-BE49-F238E27FC236}">
                  <a16:creationId xmlns:a16="http://schemas.microsoft.com/office/drawing/2014/main" id="{045ED042-0E78-46D9-A81D-242DEAB3677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duotone>
                <a:prstClr val="black"/>
                <a:schemeClr val="accent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57"/>
            <a:stretch/>
          </p:blipFill>
          <p:spPr bwMode="auto">
            <a:xfrm>
              <a:off x="3060968" y="3403296"/>
              <a:ext cx="484527" cy="4892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04751495-F1E4-4C7B-8A67-3EB466E0E398}"/>
              </a:ext>
            </a:extLst>
          </p:cNvPr>
          <p:cNvSpPr txBox="1"/>
          <p:nvPr/>
        </p:nvSpPr>
        <p:spPr>
          <a:xfrm>
            <a:off x="2856299" y="2887396"/>
            <a:ext cx="6296884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4000" dirty="0">
                <a:solidFill>
                  <a:srgbClr val="C00000"/>
                </a:solidFill>
              </a:rPr>
              <a:t>Ви програли!</a:t>
            </a:r>
          </a:p>
        </p:txBody>
      </p:sp>
      <p:sp>
        <p:nvSpPr>
          <p:cNvPr id="170" name="Прямоугольник 169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CF4A955F-EFF1-4A1E-BDCE-52C4C0482B48}"/>
              </a:ext>
            </a:extLst>
          </p:cNvPr>
          <p:cNvSpPr/>
          <p:nvPr/>
        </p:nvSpPr>
        <p:spPr>
          <a:xfrm>
            <a:off x="9070058" y="5881251"/>
            <a:ext cx="2826327" cy="707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/>
              <a:t>Заново</a:t>
            </a:r>
          </a:p>
        </p:txBody>
      </p:sp>
    </p:spTree>
    <p:extLst>
      <p:ext uri="{BB962C8B-B14F-4D97-AF65-F5344CB8AC3E}">
        <p14:creationId xmlns:p14="http://schemas.microsoft.com/office/powerpoint/2010/main" val="595854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9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0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1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2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3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4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2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5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6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7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8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9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3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0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3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1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2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3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3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3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4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3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5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3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6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3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3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3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500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3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5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0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3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1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3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5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3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0" dur="5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3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6" dur="5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4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3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5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3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5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6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3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4" dur="50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3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5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8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3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9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3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5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0"/>
                  </p:tgtEl>
                </p:cond>
              </p:nextCondLst>
            </p:seq>
            <p:seq concurrent="1" nextAc="seek">
              <p:cTn id="224" restart="whenNotActive" fill="hold" evtFilter="cancelBubble" nodeType="interactiveSeq">
                <p:stCondLst>
                  <p:cond evt="onClick" delay="0">
                    <p:tgtEl>
                      <p:spTgt spid="3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5" fill="hold">
                      <p:stCondLst>
                        <p:cond delay="0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8" dur="500"/>
                                        <p:tgtEl>
                                          <p:spTgt spid="3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1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3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4" dur="5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2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3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3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3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6" dur="500"/>
                                        <p:tgtEl>
                                          <p:spTgt spid="3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4"/>
                  </p:tgtEl>
                </p:cond>
              </p:nextCondLst>
            </p:seq>
            <p:seq concurrent="1" nextAc="seek">
              <p:cTn id="248" restart="whenNotActive" fill="hold" evtFilter="cancelBubble" nodeType="interactiveSeq">
                <p:stCondLst>
                  <p:cond evt="onClick" delay="0">
                    <p:tgtEl>
                      <p:spTgt spid="3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9" fill="hold">
                      <p:stCondLst>
                        <p:cond delay="0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2" dur="5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5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3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8" dur="5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6"/>
                  </p:tgtEl>
                </p:cond>
              </p:nextCondLst>
            </p:seq>
            <p:seq concurrent="1" nextAc="seek">
              <p:cTn id="260" restart="whenNotActive" fill="hold" evtFilter="cancelBubble" nodeType="interactiveSeq">
                <p:stCondLst>
                  <p:cond evt="onClick" delay="0">
                    <p:tgtEl>
                      <p:spTgt spid="3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1" fill="hold">
                      <p:stCondLst>
                        <p:cond delay="0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7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3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0" dur="5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8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3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6" dur="500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9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3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2" dur="500"/>
                                        <p:tgtEl>
                                          <p:spTgt spid="3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0"/>
                  </p:tgtEl>
                </p:cond>
              </p:nextCondLst>
            </p:seq>
            <p:seq concurrent="1" nextAc="seek">
              <p:cTn id="284" restart="whenNotActive" fill="hold" evtFilter="cancelBubble" nodeType="interactiveSeq">
                <p:stCondLst>
                  <p:cond evt="onClick" delay="0">
                    <p:tgtEl>
                      <p:spTgt spid="3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5" fill="hold">
                      <p:stCondLst>
                        <p:cond delay="0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1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3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4" dur="500"/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2"/>
                  </p:tgtEl>
                </p:cond>
              </p:nextCondLst>
            </p:seq>
            <p:seq concurrent="1" nextAc="seek">
              <p:cTn id="296" restart="whenNotActive" fill="hold" evtFilter="cancelBubble" nodeType="interactiveSeq">
                <p:stCondLst>
                  <p:cond evt="onClick" delay="0">
                    <p:tgtEl>
                      <p:spTgt spid="3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7" fill="hold">
                      <p:stCondLst>
                        <p:cond delay="0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0" dur="5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3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3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6" dur="5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4"/>
                  </p:tgtEl>
                </p:cond>
              </p:nextCondLst>
            </p:seq>
            <p:seq concurrent="1" nextAc="seek">
              <p:cTn id="308" restart="whenNotActive" fill="hold" evtFilter="cancelBubble" nodeType="interactiveSeq">
                <p:stCondLst>
                  <p:cond evt="onClick" delay="0">
                    <p:tgtEl>
                      <p:spTgt spid="3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9" fill="hold">
                      <p:stCondLst>
                        <p:cond delay="0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2" dur="500"/>
                                        <p:tgtEl>
                                          <p:spTgt spid="3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5"/>
                  </p:tgtEl>
                </p:cond>
              </p:nextCondLst>
            </p:seq>
            <p:seq concurrent="1" nextAc="seek">
              <p:cTn id="314" restart="whenNotActive" fill="hold" evtFilter="cancelBubble" nodeType="interactiveSeq">
                <p:stCondLst>
                  <p:cond evt="onClick" delay="0">
                    <p:tgtEl>
                      <p:spTgt spid="3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5" fill="hold">
                      <p:stCondLst>
                        <p:cond delay="0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8" dur="500"/>
                                        <p:tgtEl>
                                          <p:spTgt spid="3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6"/>
                  </p:tgtEl>
                </p:cond>
              </p:nextCondLst>
            </p:seq>
            <p:seq concurrent="1" nextAc="seek">
              <p:cTn id="320" restart="whenNotActive" fill="hold" evtFilter="cancelBubble" nodeType="interactiveSeq">
                <p:stCondLst>
                  <p:cond evt="onClick" delay="0">
                    <p:tgtEl>
                      <p:spTgt spid="3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1" fill="hold">
                      <p:stCondLst>
                        <p:cond delay="0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4" dur="5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7"/>
                  </p:tgtEl>
                </p:cond>
              </p:nextCondLst>
            </p:seq>
            <p:seq concurrent="1" nextAc="seek">
              <p:cTn id="326" restart="whenNotActive" fill="hold" evtFilter="cancelBubble" nodeType="interactiveSeq">
                <p:stCondLst>
                  <p:cond evt="onClick" delay="0">
                    <p:tgtEl>
                      <p:spTgt spid="3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7" fill="hold">
                      <p:stCondLst>
                        <p:cond delay="0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0" dur="500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8"/>
                  </p:tgtEl>
                </p:cond>
              </p:nextCondLst>
            </p:seq>
            <p:seq concurrent="1" nextAc="seek">
              <p:cTn id="332" restart="whenNotActive" fill="hold" evtFilter="cancelBubble" nodeType="interactiveSeq">
                <p:stCondLst>
                  <p:cond evt="onClick" delay="0">
                    <p:tgtEl>
                      <p:spTgt spid="3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3" fill="hold">
                      <p:stCondLst>
                        <p:cond delay="0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6" dur="500"/>
                                        <p:tgtEl>
                                          <p:spTgt spid="3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9"/>
                  </p:tgtEl>
                </p:cond>
              </p:nextCondLst>
            </p:seq>
            <p:seq concurrent="1" nextAc="seek">
              <p:cTn id="338" restart="whenNotActive" fill="hold" evtFilter="cancelBubble" nodeType="interactiveSeq">
                <p:stCondLst>
                  <p:cond evt="onClick" delay="0">
                    <p:tgtEl>
                      <p:spTgt spid="3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9" fill="hold">
                      <p:stCondLst>
                        <p:cond delay="0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2" dur="5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0"/>
                  </p:tgtEl>
                </p:cond>
              </p:nextCondLst>
            </p:seq>
            <p:seq concurrent="1" nextAc="seek">
              <p:cTn id="344" restart="whenNotActive" fill="hold" evtFilter="cancelBubble" nodeType="interactiveSeq">
                <p:stCondLst>
                  <p:cond evt="onClick" delay="0">
                    <p:tgtEl>
                      <p:spTgt spid="3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5" fill="hold">
                      <p:stCondLst>
                        <p:cond delay="0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8" dur="500"/>
                                        <p:tgtEl>
                                          <p:spTgt spid="3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1"/>
                  </p:tgtEl>
                </p:cond>
              </p:nextCondLst>
            </p:seq>
            <p:seq concurrent="1" nextAc="seek">
              <p:cTn id="350" restart="whenNotActive" fill="hold" evtFilter="cancelBubble" nodeType="interactiveSeq">
                <p:stCondLst>
                  <p:cond evt="onClick" delay="0">
                    <p:tgtEl>
                      <p:spTgt spid="3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1" fill="hold">
                      <p:stCondLst>
                        <p:cond delay="0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4" dur="500"/>
                                        <p:tgtEl>
                                          <p:spTgt spid="3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2"/>
                  </p:tgtEl>
                </p:cond>
              </p:nextCondLst>
            </p:seq>
            <p:seq concurrent="1" nextAc="seek">
              <p:cTn id="356" restart="whenNotActive" fill="hold" evtFilter="cancelBubble" nodeType="interactiveSeq">
                <p:stCondLst>
                  <p:cond evt="onClick" delay="0">
                    <p:tgtEl>
                      <p:spTgt spid="3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7" fill="hold">
                      <p:stCondLst>
                        <p:cond delay="0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0" dur="5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3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3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6" dur="500"/>
                                        <p:tgtEl>
                                          <p:spTgt spid="3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4"/>
                  </p:tgtEl>
                </p:cond>
              </p:nextCondLst>
            </p:seq>
            <p:seq concurrent="1" nextAc="seek">
              <p:cTn id="368" restart="whenNotActive" fill="hold" evtFilter="cancelBubble" nodeType="interactiveSeq">
                <p:stCondLst>
                  <p:cond evt="onClick" delay="0">
                    <p:tgtEl>
                      <p:spTgt spid="3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9" fill="hold">
                      <p:stCondLst>
                        <p:cond delay="0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2" dur="500"/>
                                        <p:tgtEl>
                                          <p:spTgt spid="3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5"/>
                  </p:tgtEl>
                </p:cond>
              </p:nextCondLst>
            </p:seq>
            <p:seq concurrent="1" nextAc="seek">
              <p:cTn id="374" restart="whenNotActive" fill="hold" evtFilter="cancelBubble" nodeType="interactiveSeq">
                <p:stCondLst>
                  <p:cond evt="onClick" delay="0">
                    <p:tgtEl>
                      <p:spTgt spid="3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5" fill="hold">
                      <p:stCondLst>
                        <p:cond delay="0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8" dur="50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6"/>
                  </p:tgtEl>
                </p:cond>
              </p:nextCondLst>
            </p:seq>
            <p:seq concurrent="1" nextAc="seek">
              <p:cTn id="380" restart="whenNotActive" fill="hold" evtFilter="cancelBubble" nodeType="interactiveSeq">
                <p:stCondLst>
                  <p:cond evt="onClick" delay="0">
                    <p:tgtEl>
                      <p:spTgt spid="3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1" fill="hold">
                      <p:stCondLst>
                        <p:cond delay="0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4" dur="500"/>
                                        <p:tgtEl>
                                          <p:spTgt spid="3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7"/>
                  </p:tgtEl>
                </p:cond>
              </p:nextCondLst>
            </p:seq>
            <p:seq concurrent="1" nextAc="seek">
              <p:cTn id="386" restart="whenNotActive" fill="hold" evtFilter="cancelBubble" nodeType="interactiveSeq">
                <p:stCondLst>
                  <p:cond evt="onClick" delay="0">
                    <p:tgtEl>
                      <p:spTgt spid="3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7" fill="hold">
                      <p:stCondLst>
                        <p:cond delay="0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0" dur="5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3" dur="5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6" dur="5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9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2"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5" dur="5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8" dur="5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1"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4" dur="5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7" dur="5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0"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3" dur="5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6" dur="5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9" dur="5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2" dur="5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5" dur="5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8" dur="5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1" dur="5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4" dur="500"/>
                                        <p:tgtEl>
                                          <p:spTgt spid="3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7" dur="5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0" dur="500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3" dur="500"/>
                                        <p:tgtEl>
                                          <p:spTgt spid="3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6" dur="500"/>
                                        <p:tgtEl>
                                          <p:spTgt spid="3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9" dur="500"/>
                                        <p:tgtEl>
                                          <p:spTgt spid="3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8"/>
                  </p:tgtEl>
                </p:cond>
              </p:nextCondLst>
            </p:seq>
            <p:seq concurrent="1" nextAc="seek">
              <p:cTn id="463" restart="whenNotActive" fill="hold" evtFilter="cancelBubble" nodeType="interactiveSeq">
                <p:stCondLst>
                  <p:cond evt="onClick" delay="0">
                    <p:tgtEl>
                      <p:spTgt spid="3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4" fill="hold">
                      <p:stCondLst>
                        <p:cond delay="0"/>
                      </p:stCondLst>
                      <p:childTnLst>
                        <p:par>
                          <p:cTn id="465" fill="hold">
                            <p:stCondLst>
                              <p:cond delay="0"/>
                            </p:stCondLst>
                            <p:childTnLst>
                              <p:par>
                                <p:cTn id="46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7" dur="5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0" dur="500"/>
                                        <p:tgtEl>
                                          <p:spTgt spid="3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3" dur="5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6" dur="500"/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9" dur="5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2" dur="500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5" dur="500"/>
                                        <p:tgtEl>
                                          <p:spTgt spid="3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8" dur="5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1" dur="500"/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4" dur="5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7" dur="500"/>
                                        <p:tgtEl>
                                          <p:spTgt spid="3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9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0" dur="500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3" dur="5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6" dur="500"/>
                                        <p:tgtEl>
                                          <p:spTgt spid="3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9" dur="500"/>
                                        <p:tgtEl>
                                          <p:spTgt spid="3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2" dur="5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4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5" dur="500"/>
                                        <p:tgtEl>
                                          <p:spTgt spid="3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8" dur="50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1" dur="500"/>
                                        <p:tgtEl>
                                          <p:spTgt spid="3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1"/>
                  </p:tgtEl>
                </p:cond>
              </p:nextCondLst>
            </p:seq>
            <p:seq concurrent="1" nextAc="seek">
              <p:cTn id="523" restart="whenNotActive" fill="hold" evtFilter="cancelBubble" nodeType="interactiveSeq">
                <p:stCondLst>
                  <p:cond evt="onClick" delay="0">
                    <p:tgtEl>
                      <p:spTgt spid="3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4" fill="hold">
                      <p:stCondLst>
                        <p:cond delay="0"/>
                      </p:stCondLst>
                      <p:childTnLst>
                        <p:par>
                          <p:cTn id="525" fill="hold">
                            <p:stCondLst>
                              <p:cond delay="0"/>
                            </p:stCondLst>
                            <p:childTnLst>
                              <p:par>
                                <p:cTn id="5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8" dur="500"/>
                                        <p:tgtEl>
                                          <p:spTgt spid="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9" presetID="1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4"/>
                  </p:tgtEl>
                </p:cond>
              </p:nextCondLst>
            </p:seq>
          </p:childTnLst>
        </p:cTn>
      </p:par>
    </p:tnLst>
    <p:bldLst>
      <p:bldP spid="284" grpId="0" animBg="1"/>
      <p:bldP spid="285" grpId="0" animBg="1"/>
      <p:bldP spid="285" grpId="1" animBg="1"/>
      <p:bldP spid="286" grpId="0" animBg="1"/>
      <p:bldP spid="287" grpId="0" animBg="1"/>
      <p:bldP spid="287" grpId="1" animBg="1"/>
      <p:bldP spid="288" grpId="0" animBg="1"/>
      <p:bldP spid="288" grpId="1" animBg="1"/>
      <p:bldP spid="289" grpId="0" animBg="1"/>
      <p:bldP spid="289" grpId="1" animBg="1"/>
      <p:bldP spid="290" grpId="0" animBg="1"/>
      <p:bldP spid="290" grpId="1" animBg="1"/>
      <p:bldP spid="291" grpId="0" animBg="1"/>
      <p:bldP spid="291" grpId="1" animBg="1"/>
      <p:bldP spid="292" grpId="0" animBg="1"/>
      <p:bldP spid="293" grpId="0" animBg="1"/>
      <p:bldP spid="294" grpId="0" animBg="1"/>
      <p:bldP spid="295" grpId="0" animBg="1"/>
      <p:bldP spid="296" grpId="0" animBg="1"/>
      <p:bldP spid="297" grpId="0" animBg="1"/>
      <p:bldP spid="298" grpId="0" animBg="1"/>
      <p:bldP spid="299" grpId="0" animBg="1"/>
      <p:bldP spid="300" grpId="0" animBg="1"/>
      <p:bldP spid="300" grpId="1" animBg="1"/>
      <p:bldP spid="301" grpId="0" animBg="1"/>
      <p:bldP spid="301" grpId="1" animBg="1"/>
      <p:bldP spid="302" grpId="0" animBg="1"/>
      <p:bldP spid="302" grpId="1" animBg="1"/>
      <p:bldP spid="303" grpId="0" animBg="1"/>
      <p:bldP spid="303" grpId="1" animBg="1"/>
      <p:bldP spid="304" grpId="0" animBg="1"/>
      <p:bldP spid="304" grpId="1" animBg="1"/>
      <p:bldP spid="305" grpId="0" animBg="1"/>
      <p:bldP spid="305" grpId="1" animBg="1"/>
      <p:bldP spid="306" grpId="0" animBg="1"/>
      <p:bldP spid="306" grpId="1" animBg="1"/>
      <p:bldP spid="307" grpId="0" animBg="1"/>
      <p:bldP spid="307" grpId="1" animBg="1"/>
      <p:bldP spid="308" grpId="0" animBg="1"/>
      <p:bldP spid="309" grpId="0" animBg="1"/>
      <p:bldP spid="310" grpId="0" animBg="1"/>
      <p:bldP spid="311" grpId="0" animBg="1"/>
      <p:bldP spid="312" grpId="0" animBg="1"/>
      <p:bldP spid="312" grpId="1" animBg="1"/>
      <p:bldP spid="313" grpId="0" animBg="1"/>
      <p:bldP spid="313" grpId="1" animBg="1"/>
      <p:bldP spid="314" grpId="0" animBg="1"/>
      <p:bldP spid="314" grpId="1" animBg="1"/>
      <p:bldP spid="315" grpId="0" animBg="1"/>
      <p:bldP spid="315" grpId="1" animBg="1"/>
      <p:bldP spid="316" grpId="0" animBg="1"/>
      <p:bldP spid="317" grpId="0" animBg="1"/>
      <p:bldP spid="318" grpId="0" animBg="1"/>
      <p:bldP spid="319" grpId="0" animBg="1"/>
      <p:bldP spid="320" grpId="0" animBg="1"/>
      <p:bldP spid="320" grpId="1" animBg="1"/>
      <p:bldP spid="321" grpId="0" animBg="1"/>
      <p:bldP spid="321" grpId="1" animBg="1"/>
      <p:bldP spid="322" grpId="0" animBg="1"/>
      <p:bldP spid="322" grpId="1" animBg="1"/>
      <p:bldP spid="323" grpId="0" animBg="1"/>
      <p:bldP spid="323" grpId="1" animBg="1"/>
      <p:bldP spid="324" grpId="0" animBg="1"/>
      <p:bldP spid="325" grpId="0" animBg="1"/>
      <p:bldP spid="326" grpId="0" animBg="1"/>
      <p:bldP spid="327" grpId="0" animBg="1"/>
      <p:bldP spid="328" grpId="0" animBg="1"/>
      <p:bldP spid="328" grpId="1" animBg="1"/>
      <p:bldP spid="329" grpId="0" animBg="1"/>
      <p:bldP spid="329" grpId="1" animBg="1"/>
      <p:bldP spid="330" grpId="0" animBg="1"/>
      <p:bldP spid="330" grpId="1" animBg="1"/>
      <p:bldP spid="331" grpId="0" animBg="1"/>
      <p:bldP spid="331" grpId="1" animBg="1"/>
      <p:bldP spid="332" grpId="0" animBg="1"/>
      <p:bldP spid="332" grpId="1" animBg="1"/>
      <p:bldP spid="333" grpId="0" animBg="1"/>
      <p:bldP spid="334" grpId="0" animBg="1"/>
      <p:bldP spid="334" grpId="1" animBg="1"/>
      <p:bldP spid="335" grpId="0" animBg="1"/>
      <p:bldP spid="335" grpId="1" animBg="1"/>
      <p:bldP spid="336" grpId="0" animBg="1"/>
      <p:bldP spid="336" grpId="1" animBg="1"/>
      <p:bldP spid="337" grpId="0" animBg="1"/>
      <p:bldP spid="337" grpId="1" animBg="1"/>
      <p:bldP spid="338" grpId="0" animBg="1"/>
      <p:bldP spid="338" grpId="1" animBg="1"/>
      <p:bldP spid="338" grpId="2" animBg="1"/>
      <p:bldP spid="339" grpId="0" animBg="1"/>
      <p:bldP spid="339" grpId="1" animBg="1"/>
      <p:bldP spid="340" grpId="0" animBg="1"/>
      <p:bldP spid="340" grpId="1" animBg="1"/>
      <p:bldP spid="341" grpId="0" animBg="1"/>
      <p:bldP spid="341" grpId="1" animBg="1"/>
      <p:bldP spid="342" grpId="0" animBg="1"/>
      <p:bldP spid="342" grpId="1" animBg="1"/>
      <p:bldP spid="343" grpId="0" animBg="1"/>
      <p:bldP spid="343" grpId="1" animBg="1"/>
      <p:bldP spid="344" grpId="0" animBg="1"/>
      <p:bldP spid="344" grpId="1" animBg="1"/>
      <p:bldP spid="344" grpId="2" animBg="1"/>
      <p:bldP spid="345" grpId="0" animBg="1"/>
      <p:bldP spid="345" grpId="1" animBg="1"/>
      <p:bldP spid="346" grpId="0" animBg="1"/>
      <p:bldP spid="346" grpId="1" animBg="1"/>
      <p:bldP spid="347" grpId="0" animBg="1"/>
      <p:bldP spid="2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80</Words>
  <Application>Microsoft Office PowerPoint</Application>
  <PresentationFormat>Широкоэкранный</PresentationFormat>
  <Paragraphs>76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Гогерчак Григорій Іванович</dc:creator>
  <cp:lastModifiedBy>Гогерчак Григорій Іванович</cp:lastModifiedBy>
  <cp:revision>18</cp:revision>
  <dcterms:created xsi:type="dcterms:W3CDTF">2017-11-03T21:28:16Z</dcterms:created>
  <dcterms:modified xsi:type="dcterms:W3CDTF">2017-11-07T15:37:27Z</dcterms:modified>
</cp:coreProperties>
</file>